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51" r:id="rId2"/>
    <p:sldId id="4169" r:id="rId3"/>
    <p:sldId id="4152" r:id="rId4"/>
    <p:sldId id="4173" r:id="rId5"/>
    <p:sldId id="4153" r:id="rId6"/>
    <p:sldId id="4154" r:id="rId7"/>
    <p:sldId id="4197" r:id="rId8"/>
    <p:sldId id="4170" r:id="rId9"/>
    <p:sldId id="4156" r:id="rId10"/>
    <p:sldId id="4174" r:id="rId11"/>
    <p:sldId id="4158" r:id="rId12"/>
    <p:sldId id="4159" r:id="rId13"/>
    <p:sldId id="4161" r:id="rId14"/>
    <p:sldId id="4185" r:id="rId15"/>
    <p:sldId id="4210" r:id="rId16"/>
    <p:sldId id="4209" r:id="rId17"/>
    <p:sldId id="41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2" autoAdjust="0"/>
    <p:restoredTop sz="96281"/>
  </p:normalViewPr>
  <p:slideViewPr>
    <p:cSldViewPr>
      <p:cViewPr>
        <p:scale>
          <a:sx n="90" d="100"/>
          <a:sy n="90" d="100"/>
        </p:scale>
        <p:origin x="-102" y="-7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76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AA84E-7961-447E-9CC9-4D945A658C5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49C78F-0224-4501-ABDA-23944689570E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b="1" dirty="0"/>
            <a:t>Files, Receipts, Letters and Documents  –	   </a:t>
          </a:r>
          <a:r>
            <a:rPr lang="en-US" sz="2400" b="1" i="1" dirty="0"/>
            <a:t>Most important assets in an organisation</a:t>
          </a:r>
        </a:p>
      </dgm:t>
    </dgm:pt>
    <dgm:pt modelId="{04E3B253-B48D-4656-8072-732F94C74917}" type="parTrans" cxnId="{8E21C4EE-5279-40C6-BC85-4FA53FB6ECDA}">
      <dgm:prSet/>
      <dgm:spPr/>
      <dgm:t>
        <a:bodyPr/>
        <a:lstStyle/>
        <a:p>
          <a:endParaRPr lang="en-US" sz="8000" b="1"/>
        </a:p>
      </dgm:t>
    </dgm:pt>
    <dgm:pt modelId="{CA46D0D4-1DF1-4335-82E9-36762E4F847F}" type="sibTrans" cxnId="{8E21C4EE-5279-40C6-BC85-4FA53FB6ECDA}">
      <dgm:prSet/>
      <dgm:spPr/>
      <dgm:t>
        <a:bodyPr/>
        <a:lstStyle/>
        <a:p>
          <a:endParaRPr lang="en-US" sz="8000" b="1"/>
        </a:p>
      </dgm:t>
    </dgm:pt>
    <dgm:pt modelId="{463721CF-A84A-4D44-8708-2E1E3A69068C}">
      <dgm:prSet phldrT="[Text]" custT="1"/>
      <dgm:spPr/>
      <dgm:t>
        <a:bodyPr/>
        <a:lstStyle/>
        <a:p>
          <a:r>
            <a:rPr lang="en-US" sz="2400" b="1" dirty="0"/>
            <a:t>The manual system of file processing has several challenges</a:t>
          </a:r>
        </a:p>
      </dgm:t>
    </dgm:pt>
    <dgm:pt modelId="{F47FF17C-4063-4DE8-A588-4B7832A2FCF8}" type="parTrans" cxnId="{EFE1B604-4514-493E-81D5-A098F2FFCBF6}">
      <dgm:prSet/>
      <dgm:spPr/>
      <dgm:t>
        <a:bodyPr/>
        <a:lstStyle/>
        <a:p>
          <a:endParaRPr lang="en-US" sz="8000" b="1"/>
        </a:p>
      </dgm:t>
    </dgm:pt>
    <dgm:pt modelId="{398BFCED-3E56-4503-AD86-DABD7ADCE610}" type="sibTrans" cxnId="{EFE1B604-4514-493E-81D5-A098F2FFCBF6}">
      <dgm:prSet/>
      <dgm:spPr/>
      <dgm:t>
        <a:bodyPr/>
        <a:lstStyle/>
        <a:p>
          <a:endParaRPr lang="en-US" sz="8000" b="1"/>
        </a:p>
      </dgm:t>
    </dgm:pt>
    <dgm:pt modelId="{A4C72F03-7E48-453B-A56B-1BF17D78F0AF}">
      <dgm:prSet custT="1"/>
      <dgm:spPr/>
      <dgm:t>
        <a:bodyPr/>
        <a:lstStyle/>
        <a:p>
          <a:r>
            <a:rPr lang="en-US" sz="2400" b="1" dirty="0"/>
            <a:t>Governments produce and manage 		immense volumes of documents.</a:t>
          </a:r>
        </a:p>
      </dgm:t>
    </dgm:pt>
    <dgm:pt modelId="{0923E6A1-9002-4FD9-B1B4-9BE256B92927}" type="parTrans" cxnId="{0F969D49-8C97-4AEE-BE27-1B897F272BA1}">
      <dgm:prSet/>
      <dgm:spPr/>
      <dgm:t>
        <a:bodyPr/>
        <a:lstStyle/>
        <a:p>
          <a:endParaRPr lang="en-US" sz="8000" b="1"/>
        </a:p>
      </dgm:t>
    </dgm:pt>
    <dgm:pt modelId="{84EEB7CC-AE23-4B31-BCA2-779BEBD750AC}" type="sibTrans" cxnId="{0F969D49-8C97-4AEE-BE27-1B897F272BA1}">
      <dgm:prSet/>
      <dgm:spPr/>
      <dgm:t>
        <a:bodyPr/>
        <a:lstStyle/>
        <a:p>
          <a:endParaRPr lang="en-US" sz="8000" b="1"/>
        </a:p>
      </dgm:t>
    </dgm:pt>
    <dgm:pt modelId="{088EA0AB-4BC9-4745-A1BA-D1C954F17B48}">
      <dgm:prSet phldrT="[Text]" custT="1"/>
      <dgm:spPr/>
      <dgm:t>
        <a:bodyPr/>
        <a:lstStyle/>
        <a:p>
          <a:r>
            <a:rPr lang="en-US" sz="2400" b="1" dirty="0"/>
            <a:t>Leading to delays in implementation of Government </a:t>
          </a:r>
          <a:r>
            <a:rPr lang="en-US" sz="2400" b="1" dirty="0" err="1"/>
            <a:t>programmes</a:t>
          </a:r>
          <a:r>
            <a:rPr lang="en-US" sz="2400" b="1" dirty="0"/>
            <a:t> &amp; Schemes</a:t>
          </a:r>
        </a:p>
      </dgm:t>
    </dgm:pt>
    <dgm:pt modelId="{F71004E1-BA75-4E50-9AD9-F9F1134552A0}" type="parTrans" cxnId="{2FE194DA-59DD-43F0-AA20-E78FCD53ADA4}">
      <dgm:prSet/>
      <dgm:spPr/>
      <dgm:t>
        <a:bodyPr/>
        <a:lstStyle/>
        <a:p>
          <a:endParaRPr lang="en-US"/>
        </a:p>
      </dgm:t>
    </dgm:pt>
    <dgm:pt modelId="{2E744A0B-6E83-4C05-AF58-D7F588CFE425}" type="sibTrans" cxnId="{2FE194DA-59DD-43F0-AA20-E78FCD53ADA4}">
      <dgm:prSet/>
      <dgm:spPr/>
      <dgm:t>
        <a:bodyPr/>
        <a:lstStyle/>
        <a:p>
          <a:endParaRPr lang="en-US"/>
        </a:p>
      </dgm:t>
    </dgm:pt>
    <dgm:pt modelId="{B03C84B0-0872-4130-B774-A0A2B55F9A6E}" type="pres">
      <dgm:prSet presAssocID="{A12AA84E-7961-447E-9CC9-4D945A658C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F8D14-1678-4681-82F7-2395CAA2F3DA}" type="pres">
      <dgm:prSet presAssocID="{4F49C78F-0224-4501-ABDA-23944689570E}" presName="parentLin" presStyleCnt="0"/>
      <dgm:spPr/>
    </dgm:pt>
    <dgm:pt modelId="{6B3514BC-057D-4C69-9690-EFD1009CA451}" type="pres">
      <dgm:prSet presAssocID="{4F49C78F-0224-4501-ABDA-2394468957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0081731-C032-42B7-8FFC-6E160B96AE94}" type="pres">
      <dgm:prSet presAssocID="{4F49C78F-0224-4501-ABDA-2394468957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F1CE4-6626-4E83-B1F9-9A526D893C2B}" type="pres">
      <dgm:prSet presAssocID="{4F49C78F-0224-4501-ABDA-23944689570E}" presName="negativeSpace" presStyleCnt="0"/>
      <dgm:spPr/>
    </dgm:pt>
    <dgm:pt modelId="{5B9FE76C-27D9-41BE-82F3-A01FEE9A1171}" type="pres">
      <dgm:prSet presAssocID="{4F49C78F-0224-4501-ABDA-23944689570E}" presName="childText" presStyleLbl="conFgAcc1" presStyleIdx="0" presStyleCnt="4">
        <dgm:presLayoutVars>
          <dgm:bulletEnabled val="1"/>
        </dgm:presLayoutVars>
      </dgm:prSet>
      <dgm:spPr/>
    </dgm:pt>
    <dgm:pt modelId="{DBBABB30-AEB3-4DDA-BE5F-A1A38A7F8796}" type="pres">
      <dgm:prSet presAssocID="{CA46D0D4-1DF1-4335-82E9-36762E4F847F}" presName="spaceBetweenRectangles" presStyleCnt="0"/>
      <dgm:spPr/>
    </dgm:pt>
    <dgm:pt modelId="{6738DE65-C8BD-4FB7-BB60-D3B7F7F3C94E}" type="pres">
      <dgm:prSet presAssocID="{A4C72F03-7E48-453B-A56B-1BF17D78F0AF}" presName="parentLin" presStyleCnt="0"/>
      <dgm:spPr/>
    </dgm:pt>
    <dgm:pt modelId="{2BB5A366-2CAF-4378-9F2F-34C7EB2346A1}" type="pres">
      <dgm:prSet presAssocID="{A4C72F03-7E48-453B-A56B-1BF17D78F0A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1B44FDD-61BC-4480-B005-21EA3491DBA6}" type="pres">
      <dgm:prSet presAssocID="{A4C72F03-7E48-453B-A56B-1BF17D78F0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34C1C-AEA7-477A-94EE-EABD75A63AE9}" type="pres">
      <dgm:prSet presAssocID="{A4C72F03-7E48-453B-A56B-1BF17D78F0AF}" presName="negativeSpace" presStyleCnt="0"/>
      <dgm:spPr/>
    </dgm:pt>
    <dgm:pt modelId="{8E6A694C-7401-47EA-8F41-C7B707586C5D}" type="pres">
      <dgm:prSet presAssocID="{A4C72F03-7E48-453B-A56B-1BF17D78F0AF}" presName="childText" presStyleLbl="conFgAcc1" presStyleIdx="1" presStyleCnt="4">
        <dgm:presLayoutVars>
          <dgm:bulletEnabled val="1"/>
        </dgm:presLayoutVars>
      </dgm:prSet>
      <dgm:spPr/>
    </dgm:pt>
    <dgm:pt modelId="{A66C4275-3561-4FEB-A216-526678C557CD}" type="pres">
      <dgm:prSet presAssocID="{84EEB7CC-AE23-4B31-BCA2-779BEBD750AC}" presName="spaceBetweenRectangles" presStyleCnt="0"/>
      <dgm:spPr/>
    </dgm:pt>
    <dgm:pt modelId="{49E56755-05F1-4E89-B68E-BC2EAC402ECB}" type="pres">
      <dgm:prSet presAssocID="{463721CF-A84A-4D44-8708-2E1E3A69068C}" presName="parentLin" presStyleCnt="0"/>
      <dgm:spPr/>
    </dgm:pt>
    <dgm:pt modelId="{027101E5-ADE7-4E25-A54A-0702AC74B358}" type="pres">
      <dgm:prSet presAssocID="{463721CF-A84A-4D44-8708-2E1E3A6906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718F805-85D8-46AB-8CB6-FF9A21EEB19C}" type="pres">
      <dgm:prSet presAssocID="{463721CF-A84A-4D44-8708-2E1E3A6906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5D43E-46EA-4EBD-A1FE-FB8CA59852D6}" type="pres">
      <dgm:prSet presAssocID="{463721CF-A84A-4D44-8708-2E1E3A69068C}" presName="negativeSpace" presStyleCnt="0"/>
      <dgm:spPr/>
    </dgm:pt>
    <dgm:pt modelId="{E0DB4378-F49C-4A83-84AB-022036B55D60}" type="pres">
      <dgm:prSet presAssocID="{463721CF-A84A-4D44-8708-2E1E3A69068C}" presName="childText" presStyleLbl="conFgAcc1" presStyleIdx="2" presStyleCnt="4">
        <dgm:presLayoutVars>
          <dgm:bulletEnabled val="1"/>
        </dgm:presLayoutVars>
      </dgm:prSet>
      <dgm:spPr/>
    </dgm:pt>
    <dgm:pt modelId="{E42E9DD0-AE08-4DC8-BD1B-5EBC57D750A0}" type="pres">
      <dgm:prSet presAssocID="{398BFCED-3E56-4503-AD86-DABD7ADCE610}" presName="spaceBetweenRectangles" presStyleCnt="0"/>
      <dgm:spPr/>
    </dgm:pt>
    <dgm:pt modelId="{E267EC01-553B-43BE-9AD4-D7BF48228778}" type="pres">
      <dgm:prSet presAssocID="{088EA0AB-4BC9-4745-A1BA-D1C954F17B48}" presName="parentLin" presStyleCnt="0"/>
      <dgm:spPr/>
    </dgm:pt>
    <dgm:pt modelId="{16EE853A-5501-4EE0-B8A3-9F07B8462A7B}" type="pres">
      <dgm:prSet presAssocID="{088EA0AB-4BC9-4745-A1BA-D1C954F17B4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9C1E241-F938-44B3-A2EB-B88128C73785}" type="pres">
      <dgm:prSet presAssocID="{088EA0AB-4BC9-4745-A1BA-D1C954F17B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3F89-662D-405D-B31C-56B8A9E40237}" type="pres">
      <dgm:prSet presAssocID="{088EA0AB-4BC9-4745-A1BA-D1C954F17B48}" presName="negativeSpace" presStyleCnt="0"/>
      <dgm:spPr/>
    </dgm:pt>
    <dgm:pt modelId="{D0E31E39-457D-4402-85A6-EBE23D0E4ACD}" type="pres">
      <dgm:prSet presAssocID="{088EA0AB-4BC9-4745-A1BA-D1C954F17B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21C4EE-5279-40C6-BC85-4FA53FB6ECDA}" srcId="{A12AA84E-7961-447E-9CC9-4D945A658C54}" destId="{4F49C78F-0224-4501-ABDA-23944689570E}" srcOrd="0" destOrd="0" parTransId="{04E3B253-B48D-4656-8072-732F94C74917}" sibTransId="{CA46D0D4-1DF1-4335-82E9-36762E4F847F}"/>
    <dgm:cxn modelId="{D952A66E-BDE6-4BA7-BA0D-E70777ED5814}" type="presOf" srcId="{A4C72F03-7E48-453B-A56B-1BF17D78F0AF}" destId="{F1B44FDD-61BC-4480-B005-21EA3491DBA6}" srcOrd="1" destOrd="0" presId="urn:microsoft.com/office/officeart/2005/8/layout/list1"/>
    <dgm:cxn modelId="{8BF8FF76-17D9-49D8-8F5B-2554C7C6D4BE}" type="presOf" srcId="{088EA0AB-4BC9-4745-A1BA-D1C954F17B48}" destId="{16EE853A-5501-4EE0-B8A3-9F07B8462A7B}" srcOrd="0" destOrd="0" presId="urn:microsoft.com/office/officeart/2005/8/layout/list1"/>
    <dgm:cxn modelId="{EFE1B604-4514-493E-81D5-A098F2FFCBF6}" srcId="{A12AA84E-7961-447E-9CC9-4D945A658C54}" destId="{463721CF-A84A-4D44-8708-2E1E3A69068C}" srcOrd="2" destOrd="0" parTransId="{F47FF17C-4063-4DE8-A588-4B7832A2FCF8}" sibTransId="{398BFCED-3E56-4503-AD86-DABD7ADCE610}"/>
    <dgm:cxn modelId="{6C10F25F-1156-403F-AE27-DFBAE7D59816}" type="presOf" srcId="{A12AA84E-7961-447E-9CC9-4D945A658C54}" destId="{B03C84B0-0872-4130-B774-A0A2B55F9A6E}" srcOrd="0" destOrd="0" presId="urn:microsoft.com/office/officeart/2005/8/layout/list1"/>
    <dgm:cxn modelId="{1E0E56F3-962F-4386-A02A-DCFCE1C447FA}" type="presOf" srcId="{4F49C78F-0224-4501-ABDA-23944689570E}" destId="{6B3514BC-057D-4C69-9690-EFD1009CA451}" srcOrd="0" destOrd="0" presId="urn:microsoft.com/office/officeart/2005/8/layout/list1"/>
    <dgm:cxn modelId="{2FE194DA-59DD-43F0-AA20-E78FCD53ADA4}" srcId="{A12AA84E-7961-447E-9CC9-4D945A658C54}" destId="{088EA0AB-4BC9-4745-A1BA-D1C954F17B48}" srcOrd="3" destOrd="0" parTransId="{F71004E1-BA75-4E50-9AD9-F9F1134552A0}" sibTransId="{2E744A0B-6E83-4C05-AF58-D7F588CFE425}"/>
    <dgm:cxn modelId="{052474BC-9729-4687-B76B-816CE4D9F147}" type="presOf" srcId="{463721CF-A84A-4D44-8708-2E1E3A69068C}" destId="{027101E5-ADE7-4E25-A54A-0702AC74B358}" srcOrd="0" destOrd="0" presId="urn:microsoft.com/office/officeart/2005/8/layout/list1"/>
    <dgm:cxn modelId="{E619241C-89E2-4B6E-A699-7020D4525D6F}" type="presOf" srcId="{4F49C78F-0224-4501-ABDA-23944689570E}" destId="{A0081731-C032-42B7-8FFC-6E160B96AE94}" srcOrd="1" destOrd="0" presId="urn:microsoft.com/office/officeart/2005/8/layout/list1"/>
    <dgm:cxn modelId="{0F969D49-8C97-4AEE-BE27-1B897F272BA1}" srcId="{A12AA84E-7961-447E-9CC9-4D945A658C54}" destId="{A4C72F03-7E48-453B-A56B-1BF17D78F0AF}" srcOrd="1" destOrd="0" parTransId="{0923E6A1-9002-4FD9-B1B4-9BE256B92927}" sibTransId="{84EEB7CC-AE23-4B31-BCA2-779BEBD750AC}"/>
    <dgm:cxn modelId="{A39E7D83-F460-41CF-B978-E79A826A5ED9}" type="presOf" srcId="{463721CF-A84A-4D44-8708-2E1E3A69068C}" destId="{F718F805-85D8-46AB-8CB6-FF9A21EEB19C}" srcOrd="1" destOrd="0" presId="urn:microsoft.com/office/officeart/2005/8/layout/list1"/>
    <dgm:cxn modelId="{0785D928-40DD-4518-92F8-05B39424069D}" type="presOf" srcId="{088EA0AB-4BC9-4745-A1BA-D1C954F17B48}" destId="{29C1E241-F938-44B3-A2EB-B88128C73785}" srcOrd="1" destOrd="0" presId="urn:microsoft.com/office/officeart/2005/8/layout/list1"/>
    <dgm:cxn modelId="{D63422C2-73B2-427A-A47C-20138B0A8D24}" type="presOf" srcId="{A4C72F03-7E48-453B-A56B-1BF17D78F0AF}" destId="{2BB5A366-2CAF-4378-9F2F-34C7EB2346A1}" srcOrd="0" destOrd="0" presId="urn:microsoft.com/office/officeart/2005/8/layout/list1"/>
    <dgm:cxn modelId="{49B2BCE4-F0A6-4CBF-8178-8E73FB8C54CE}" type="presParOf" srcId="{B03C84B0-0872-4130-B774-A0A2B55F9A6E}" destId="{EDDF8D14-1678-4681-82F7-2395CAA2F3DA}" srcOrd="0" destOrd="0" presId="urn:microsoft.com/office/officeart/2005/8/layout/list1"/>
    <dgm:cxn modelId="{0B1A842D-46ED-478F-8E3E-F2ADD5163A47}" type="presParOf" srcId="{EDDF8D14-1678-4681-82F7-2395CAA2F3DA}" destId="{6B3514BC-057D-4C69-9690-EFD1009CA451}" srcOrd="0" destOrd="0" presId="urn:microsoft.com/office/officeart/2005/8/layout/list1"/>
    <dgm:cxn modelId="{F4C2E2E2-4C6D-466F-8FE9-C76C8B42B4CA}" type="presParOf" srcId="{EDDF8D14-1678-4681-82F7-2395CAA2F3DA}" destId="{A0081731-C032-42B7-8FFC-6E160B96AE94}" srcOrd="1" destOrd="0" presId="urn:microsoft.com/office/officeart/2005/8/layout/list1"/>
    <dgm:cxn modelId="{250487E5-4B3C-4BE1-9022-FEBEDC745D77}" type="presParOf" srcId="{B03C84B0-0872-4130-B774-A0A2B55F9A6E}" destId="{4AFF1CE4-6626-4E83-B1F9-9A526D893C2B}" srcOrd="1" destOrd="0" presId="urn:microsoft.com/office/officeart/2005/8/layout/list1"/>
    <dgm:cxn modelId="{B199CF70-D786-4B6C-A321-A1CFC744144E}" type="presParOf" srcId="{B03C84B0-0872-4130-B774-A0A2B55F9A6E}" destId="{5B9FE76C-27D9-41BE-82F3-A01FEE9A1171}" srcOrd="2" destOrd="0" presId="urn:microsoft.com/office/officeart/2005/8/layout/list1"/>
    <dgm:cxn modelId="{B8F25472-D948-4782-BECB-345BBB34CDCA}" type="presParOf" srcId="{B03C84B0-0872-4130-B774-A0A2B55F9A6E}" destId="{DBBABB30-AEB3-4DDA-BE5F-A1A38A7F8796}" srcOrd="3" destOrd="0" presId="urn:microsoft.com/office/officeart/2005/8/layout/list1"/>
    <dgm:cxn modelId="{15AF3487-5130-410A-91B0-AD54D917AB02}" type="presParOf" srcId="{B03C84B0-0872-4130-B774-A0A2B55F9A6E}" destId="{6738DE65-C8BD-4FB7-BB60-D3B7F7F3C94E}" srcOrd="4" destOrd="0" presId="urn:microsoft.com/office/officeart/2005/8/layout/list1"/>
    <dgm:cxn modelId="{B6F0CD51-A265-4375-9359-61FD075FE731}" type="presParOf" srcId="{6738DE65-C8BD-4FB7-BB60-D3B7F7F3C94E}" destId="{2BB5A366-2CAF-4378-9F2F-34C7EB2346A1}" srcOrd="0" destOrd="0" presId="urn:microsoft.com/office/officeart/2005/8/layout/list1"/>
    <dgm:cxn modelId="{8158A41E-B37E-4E5E-8682-FD8AE9819A3E}" type="presParOf" srcId="{6738DE65-C8BD-4FB7-BB60-D3B7F7F3C94E}" destId="{F1B44FDD-61BC-4480-B005-21EA3491DBA6}" srcOrd="1" destOrd="0" presId="urn:microsoft.com/office/officeart/2005/8/layout/list1"/>
    <dgm:cxn modelId="{8C5D1C1D-49DE-475F-AEB2-ECE1DBA52E47}" type="presParOf" srcId="{B03C84B0-0872-4130-B774-A0A2B55F9A6E}" destId="{C4934C1C-AEA7-477A-94EE-EABD75A63AE9}" srcOrd="5" destOrd="0" presId="urn:microsoft.com/office/officeart/2005/8/layout/list1"/>
    <dgm:cxn modelId="{B0A4417F-EE3B-469F-853B-EE5E85592AC6}" type="presParOf" srcId="{B03C84B0-0872-4130-B774-A0A2B55F9A6E}" destId="{8E6A694C-7401-47EA-8F41-C7B707586C5D}" srcOrd="6" destOrd="0" presId="urn:microsoft.com/office/officeart/2005/8/layout/list1"/>
    <dgm:cxn modelId="{CB5DA428-D724-4992-A43C-A0760416EAB8}" type="presParOf" srcId="{B03C84B0-0872-4130-B774-A0A2B55F9A6E}" destId="{A66C4275-3561-4FEB-A216-526678C557CD}" srcOrd="7" destOrd="0" presId="urn:microsoft.com/office/officeart/2005/8/layout/list1"/>
    <dgm:cxn modelId="{A06CBDFD-AC5B-4E56-8CDD-96A57DD3D344}" type="presParOf" srcId="{B03C84B0-0872-4130-B774-A0A2B55F9A6E}" destId="{49E56755-05F1-4E89-B68E-BC2EAC402ECB}" srcOrd="8" destOrd="0" presId="urn:microsoft.com/office/officeart/2005/8/layout/list1"/>
    <dgm:cxn modelId="{AC68D5B9-504A-4BED-BBBF-D39580DB355C}" type="presParOf" srcId="{49E56755-05F1-4E89-B68E-BC2EAC402ECB}" destId="{027101E5-ADE7-4E25-A54A-0702AC74B358}" srcOrd="0" destOrd="0" presId="urn:microsoft.com/office/officeart/2005/8/layout/list1"/>
    <dgm:cxn modelId="{5DF42854-659D-47A8-BF2D-50F8EBB9FA7C}" type="presParOf" srcId="{49E56755-05F1-4E89-B68E-BC2EAC402ECB}" destId="{F718F805-85D8-46AB-8CB6-FF9A21EEB19C}" srcOrd="1" destOrd="0" presId="urn:microsoft.com/office/officeart/2005/8/layout/list1"/>
    <dgm:cxn modelId="{EBCBA6CF-F00B-4BF1-9EC5-9DBF7A4C147B}" type="presParOf" srcId="{B03C84B0-0872-4130-B774-A0A2B55F9A6E}" destId="{2BC5D43E-46EA-4EBD-A1FE-FB8CA59852D6}" srcOrd="9" destOrd="0" presId="urn:microsoft.com/office/officeart/2005/8/layout/list1"/>
    <dgm:cxn modelId="{B80B306B-8501-4E5C-BFD9-F1215262F93D}" type="presParOf" srcId="{B03C84B0-0872-4130-B774-A0A2B55F9A6E}" destId="{E0DB4378-F49C-4A83-84AB-022036B55D60}" srcOrd="10" destOrd="0" presId="urn:microsoft.com/office/officeart/2005/8/layout/list1"/>
    <dgm:cxn modelId="{E8D918B9-F59B-4BF9-B42D-8CB934818C4D}" type="presParOf" srcId="{B03C84B0-0872-4130-B774-A0A2B55F9A6E}" destId="{E42E9DD0-AE08-4DC8-BD1B-5EBC57D750A0}" srcOrd="11" destOrd="0" presId="urn:microsoft.com/office/officeart/2005/8/layout/list1"/>
    <dgm:cxn modelId="{8CC3CC06-7563-437D-8253-477D1E6B90EE}" type="presParOf" srcId="{B03C84B0-0872-4130-B774-A0A2B55F9A6E}" destId="{E267EC01-553B-43BE-9AD4-D7BF48228778}" srcOrd="12" destOrd="0" presId="urn:microsoft.com/office/officeart/2005/8/layout/list1"/>
    <dgm:cxn modelId="{C33759AF-BEEA-4DE1-AFF5-28B369CC5E4E}" type="presParOf" srcId="{E267EC01-553B-43BE-9AD4-D7BF48228778}" destId="{16EE853A-5501-4EE0-B8A3-9F07B8462A7B}" srcOrd="0" destOrd="0" presId="urn:microsoft.com/office/officeart/2005/8/layout/list1"/>
    <dgm:cxn modelId="{08EF5FD2-6764-490B-8A4F-288C07115853}" type="presParOf" srcId="{E267EC01-553B-43BE-9AD4-D7BF48228778}" destId="{29C1E241-F938-44B3-A2EB-B88128C73785}" srcOrd="1" destOrd="0" presId="urn:microsoft.com/office/officeart/2005/8/layout/list1"/>
    <dgm:cxn modelId="{A8E88059-D36C-4F42-AC41-9953889BA43C}" type="presParOf" srcId="{B03C84B0-0872-4130-B774-A0A2B55F9A6E}" destId="{AEB13F89-662D-405D-B31C-56B8A9E40237}" srcOrd="13" destOrd="0" presId="urn:microsoft.com/office/officeart/2005/8/layout/list1"/>
    <dgm:cxn modelId="{03C20FA7-C8DF-4C3B-B972-5CC4AFEDCDAB}" type="presParOf" srcId="{B03C84B0-0872-4130-B774-A0A2B55F9A6E}" destId="{D0E31E39-457D-4402-85A6-EBE23D0E4A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5D26D-0480-4E2F-B69E-F6E6F13BBFDC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89888FFA-B4BC-41AD-BEBB-7D605900E5DF}">
      <dgm:prSet phldrT="[Text]" custT="1"/>
      <dgm:spPr/>
      <dgm:t>
        <a:bodyPr/>
        <a:lstStyle/>
        <a:p>
          <a:endParaRPr lang="en-IN" sz="2400" b="0" dirty="0"/>
        </a:p>
      </dgm:t>
    </dgm:pt>
    <dgm:pt modelId="{011E7B0D-D2E4-4008-A56E-1852F53174B3}" type="parTrans" cxnId="{BF0D2584-F632-4F51-AACC-452076D9A22A}">
      <dgm:prSet/>
      <dgm:spPr/>
      <dgm:t>
        <a:bodyPr/>
        <a:lstStyle/>
        <a:p>
          <a:endParaRPr lang="en-IN" sz="2400" b="0"/>
        </a:p>
      </dgm:t>
    </dgm:pt>
    <dgm:pt modelId="{8ACE7B7A-1C72-4F63-AB9D-D7137DABF858}" type="sibTrans" cxnId="{BF0D2584-F632-4F51-AACC-452076D9A22A}">
      <dgm:prSet/>
      <dgm:spPr/>
      <dgm:t>
        <a:bodyPr/>
        <a:lstStyle/>
        <a:p>
          <a:endParaRPr lang="en-IN" sz="2400" b="0"/>
        </a:p>
      </dgm:t>
    </dgm:pt>
    <dgm:pt modelId="{5EFBA55A-7F85-4822-9C71-161376008588}">
      <dgm:prSet phldrT="[Text]" custT="1"/>
      <dgm:spPr/>
      <dgm:t>
        <a:bodyPr/>
        <a:lstStyle/>
        <a:p>
          <a:r>
            <a:rPr lang="en-US" sz="2400" b="0" dirty="0"/>
            <a:t>Searching, retrieving and tracking of files</a:t>
          </a:r>
          <a:endParaRPr lang="en-IN" sz="2400" b="0" dirty="0"/>
        </a:p>
      </dgm:t>
    </dgm:pt>
    <dgm:pt modelId="{D304C910-1D45-4572-B71D-A95DB6667224}" type="parTrans" cxnId="{F6B52CAC-BD08-408F-A64E-53A1A5709E6A}">
      <dgm:prSet/>
      <dgm:spPr/>
      <dgm:t>
        <a:bodyPr/>
        <a:lstStyle/>
        <a:p>
          <a:endParaRPr lang="en-IN" sz="2400" b="0"/>
        </a:p>
      </dgm:t>
    </dgm:pt>
    <dgm:pt modelId="{950F6C76-CEA7-4797-8046-FF0C028E9F15}" type="sibTrans" cxnId="{F6B52CAC-BD08-408F-A64E-53A1A5709E6A}">
      <dgm:prSet/>
      <dgm:spPr/>
      <dgm:t>
        <a:bodyPr/>
        <a:lstStyle/>
        <a:p>
          <a:endParaRPr lang="en-IN" sz="2400" b="0"/>
        </a:p>
      </dgm:t>
    </dgm:pt>
    <dgm:pt modelId="{18D89DB7-14FB-4129-9003-3E061D882157}">
      <dgm:prSet phldrT="[Text]" custT="1"/>
      <dgm:spPr/>
      <dgm:t>
        <a:bodyPr/>
        <a:lstStyle/>
        <a:p>
          <a:endParaRPr lang="en-IN" sz="2400" b="0" dirty="0"/>
        </a:p>
      </dgm:t>
    </dgm:pt>
    <dgm:pt modelId="{7F334927-9648-4EDE-86FB-6569C8B44534}" type="parTrans" cxnId="{3C1D857F-A059-422D-827C-49B2D01FF256}">
      <dgm:prSet/>
      <dgm:spPr/>
      <dgm:t>
        <a:bodyPr/>
        <a:lstStyle/>
        <a:p>
          <a:endParaRPr lang="en-IN" sz="2400" b="0"/>
        </a:p>
      </dgm:t>
    </dgm:pt>
    <dgm:pt modelId="{7552A9A2-7F72-4F08-91C8-38003D31BFAC}" type="sibTrans" cxnId="{3C1D857F-A059-422D-827C-49B2D01FF256}">
      <dgm:prSet/>
      <dgm:spPr/>
      <dgm:t>
        <a:bodyPr/>
        <a:lstStyle/>
        <a:p>
          <a:endParaRPr lang="en-IN" sz="2400" b="0"/>
        </a:p>
      </dgm:t>
    </dgm:pt>
    <dgm:pt modelId="{C81D2183-E247-47A1-9B31-ACB89ECED786}">
      <dgm:prSet phldrT="[Text]" custT="1"/>
      <dgm:spPr/>
      <dgm:t>
        <a:bodyPr/>
        <a:lstStyle/>
        <a:p>
          <a:r>
            <a:rPr lang="en-US" sz="2400" b="0" dirty="0"/>
            <a:t>Storage and Secure Preservation of files</a:t>
          </a:r>
          <a:endParaRPr lang="en-IN" sz="2400" b="0" dirty="0"/>
        </a:p>
      </dgm:t>
    </dgm:pt>
    <dgm:pt modelId="{D3B4FE51-9D70-417F-BC69-C4F7B8868248}" type="parTrans" cxnId="{77061746-2286-49B1-9A57-2AFFC6917290}">
      <dgm:prSet/>
      <dgm:spPr/>
      <dgm:t>
        <a:bodyPr/>
        <a:lstStyle/>
        <a:p>
          <a:endParaRPr lang="en-IN" sz="2400" b="0"/>
        </a:p>
      </dgm:t>
    </dgm:pt>
    <dgm:pt modelId="{74A8C5AA-40A4-458F-AA98-E971863EA278}" type="sibTrans" cxnId="{77061746-2286-49B1-9A57-2AFFC6917290}">
      <dgm:prSet/>
      <dgm:spPr/>
      <dgm:t>
        <a:bodyPr/>
        <a:lstStyle/>
        <a:p>
          <a:endParaRPr lang="en-IN" sz="2400" b="0"/>
        </a:p>
      </dgm:t>
    </dgm:pt>
    <dgm:pt modelId="{A8764EA9-BDED-48C6-993E-491A88578FCD}">
      <dgm:prSet phldrT="[Text]" custT="1"/>
      <dgm:spPr/>
      <dgm:t>
        <a:bodyPr/>
        <a:lstStyle/>
        <a:p>
          <a:endParaRPr lang="en-IN" sz="2400" b="0" dirty="0"/>
        </a:p>
      </dgm:t>
    </dgm:pt>
    <dgm:pt modelId="{1D83B00E-3EB8-4037-B9F2-D2A26CA42783}" type="parTrans" cxnId="{B3DA3B89-B85B-4971-B330-94B3170B979F}">
      <dgm:prSet/>
      <dgm:spPr/>
      <dgm:t>
        <a:bodyPr/>
        <a:lstStyle/>
        <a:p>
          <a:endParaRPr lang="en-IN" sz="2400" b="0"/>
        </a:p>
      </dgm:t>
    </dgm:pt>
    <dgm:pt modelId="{1BE9D4B9-1DFE-4211-A2DB-E4F84075CDC6}" type="sibTrans" cxnId="{B3DA3B89-B85B-4971-B330-94B3170B979F}">
      <dgm:prSet/>
      <dgm:spPr/>
      <dgm:t>
        <a:bodyPr/>
        <a:lstStyle/>
        <a:p>
          <a:endParaRPr lang="en-IN" sz="2400" b="0"/>
        </a:p>
      </dgm:t>
    </dgm:pt>
    <dgm:pt modelId="{933E93E3-D46A-496E-8670-E577DF2299D1}">
      <dgm:prSet phldrT="[Text]" custT="1"/>
      <dgm:spPr/>
      <dgm:t>
        <a:bodyPr/>
        <a:lstStyle/>
        <a:p>
          <a:r>
            <a:rPr lang="en-US" sz="2400" b="0" dirty="0"/>
            <a:t>Intra/Inter departmental file movement delays</a:t>
          </a:r>
          <a:endParaRPr lang="en-IN" sz="2400" b="0" dirty="0"/>
        </a:p>
      </dgm:t>
    </dgm:pt>
    <dgm:pt modelId="{C23FC9A7-4579-4ED4-9601-0C4F6A2766B2}" type="parTrans" cxnId="{53535D03-D924-4D70-9252-9E0B34BB12FC}">
      <dgm:prSet/>
      <dgm:spPr/>
      <dgm:t>
        <a:bodyPr/>
        <a:lstStyle/>
        <a:p>
          <a:endParaRPr lang="en-IN" sz="2400" b="0"/>
        </a:p>
      </dgm:t>
    </dgm:pt>
    <dgm:pt modelId="{8FE192F5-F7B4-434F-B07B-B9E0D52197CE}" type="sibTrans" cxnId="{53535D03-D924-4D70-9252-9E0B34BB12FC}">
      <dgm:prSet/>
      <dgm:spPr/>
      <dgm:t>
        <a:bodyPr/>
        <a:lstStyle/>
        <a:p>
          <a:endParaRPr lang="en-IN" sz="2400" b="0"/>
        </a:p>
      </dgm:t>
    </dgm:pt>
    <dgm:pt modelId="{CB91FBB7-0A5F-4A39-A0E7-1A8146FB7744}">
      <dgm:prSet phldrT="[Text]" custT="1"/>
      <dgm:spPr/>
      <dgm:t>
        <a:bodyPr/>
        <a:lstStyle/>
        <a:p>
          <a:endParaRPr lang="en-IN" sz="2400" b="0" dirty="0"/>
        </a:p>
      </dgm:t>
    </dgm:pt>
    <dgm:pt modelId="{8FAEEA67-A03A-4F2D-A367-846485B13ED1}" type="parTrans" cxnId="{1E3BFD10-CC26-49DB-8EA6-036144DDDB98}">
      <dgm:prSet/>
      <dgm:spPr/>
      <dgm:t>
        <a:bodyPr/>
        <a:lstStyle/>
        <a:p>
          <a:endParaRPr lang="en-IN" sz="2400" b="0"/>
        </a:p>
      </dgm:t>
    </dgm:pt>
    <dgm:pt modelId="{84013CCE-443D-433E-AC9B-B74C597CF3C6}" type="sibTrans" cxnId="{1E3BFD10-CC26-49DB-8EA6-036144DDDB98}">
      <dgm:prSet/>
      <dgm:spPr/>
      <dgm:t>
        <a:bodyPr/>
        <a:lstStyle/>
        <a:p>
          <a:endParaRPr lang="en-IN" sz="2400" b="0"/>
        </a:p>
      </dgm:t>
    </dgm:pt>
    <dgm:pt modelId="{550470B0-34FC-46BB-A591-E9B0D1F9FF24}">
      <dgm:prSet phldrT="[Text]" custT="1"/>
      <dgm:spPr/>
      <dgm:t>
        <a:bodyPr/>
        <a:lstStyle/>
        <a:p>
          <a:r>
            <a:rPr lang="en-US" sz="2400" b="0" dirty="0"/>
            <a:t>Vulnerable – fire, flood, insects, rats, fungus etc</a:t>
          </a:r>
          <a:endParaRPr lang="en-IN" sz="2400" b="0" dirty="0"/>
        </a:p>
      </dgm:t>
    </dgm:pt>
    <dgm:pt modelId="{727B6E22-3614-448F-99D7-2201578DBC9E}" type="parTrans" cxnId="{A9F2220E-8B2B-4F09-A7EF-83DB343C1B8B}">
      <dgm:prSet/>
      <dgm:spPr/>
      <dgm:t>
        <a:bodyPr/>
        <a:lstStyle/>
        <a:p>
          <a:endParaRPr lang="en-IN" sz="2400" b="0"/>
        </a:p>
      </dgm:t>
    </dgm:pt>
    <dgm:pt modelId="{35CF9B14-41FB-40E4-A020-3697D71C5E5E}" type="sibTrans" cxnId="{A9F2220E-8B2B-4F09-A7EF-83DB343C1B8B}">
      <dgm:prSet/>
      <dgm:spPr/>
      <dgm:t>
        <a:bodyPr/>
        <a:lstStyle/>
        <a:p>
          <a:endParaRPr lang="en-IN" sz="2400" b="0"/>
        </a:p>
      </dgm:t>
    </dgm:pt>
    <dgm:pt modelId="{56309270-8088-4A21-8B23-98F055DF8711}">
      <dgm:prSet phldrT="[Text]" custT="1"/>
      <dgm:spPr/>
      <dgm:t>
        <a:bodyPr/>
        <a:lstStyle/>
        <a:p>
          <a:r>
            <a:rPr lang="en-US" sz="2400" b="0" dirty="0"/>
            <a:t>Loss of Physical Files</a:t>
          </a:r>
          <a:endParaRPr lang="en-IN" sz="2400" b="0" dirty="0"/>
        </a:p>
      </dgm:t>
    </dgm:pt>
    <dgm:pt modelId="{97FA12B3-75C8-4B75-8EF9-AFAF79242BA3}" type="parTrans" cxnId="{EC2244E3-CB2D-44E8-A75C-D8700A78111B}">
      <dgm:prSet/>
      <dgm:spPr/>
      <dgm:t>
        <a:bodyPr/>
        <a:lstStyle/>
        <a:p>
          <a:endParaRPr lang="en-IN" sz="2400" b="0"/>
        </a:p>
      </dgm:t>
    </dgm:pt>
    <dgm:pt modelId="{FC7F2F8B-E33B-4546-A763-06D702196FD8}" type="sibTrans" cxnId="{EC2244E3-CB2D-44E8-A75C-D8700A78111B}">
      <dgm:prSet/>
      <dgm:spPr/>
      <dgm:t>
        <a:bodyPr/>
        <a:lstStyle/>
        <a:p>
          <a:endParaRPr lang="en-IN" sz="2400" b="0"/>
        </a:p>
      </dgm:t>
    </dgm:pt>
    <dgm:pt modelId="{DC42DD47-CF66-4595-8721-5B95A2ADF9F5}">
      <dgm:prSet phldrT="[Text]" custT="1"/>
      <dgm:spPr/>
      <dgm:t>
        <a:bodyPr/>
        <a:lstStyle/>
        <a:p>
          <a:endParaRPr lang="en-IN" sz="2400" b="0" dirty="0"/>
        </a:p>
      </dgm:t>
    </dgm:pt>
    <dgm:pt modelId="{03535831-4561-4E26-80B5-5B4FF230698C}" type="parTrans" cxnId="{33B08FBE-1333-4757-AB9E-4F5A908EB91F}">
      <dgm:prSet/>
      <dgm:spPr/>
      <dgm:t>
        <a:bodyPr/>
        <a:lstStyle/>
        <a:p>
          <a:endParaRPr lang="en-IN" sz="2400" b="0"/>
        </a:p>
      </dgm:t>
    </dgm:pt>
    <dgm:pt modelId="{4EF81CE2-7052-4B6C-A92D-4A340356A63A}" type="sibTrans" cxnId="{33B08FBE-1333-4757-AB9E-4F5A908EB91F}">
      <dgm:prSet/>
      <dgm:spPr/>
      <dgm:t>
        <a:bodyPr/>
        <a:lstStyle/>
        <a:p>
          <a:endParaRPr lang="en-IN" sz="2400" b="0"/>
        </a:p>
      </dgm:t>
    </dgm:pt>
    <dgm:pt modelId="{F9AE5D7B-2EF6-45B6-8967-B70DDCF3052D}">
      <dgm:prSet phldrT="[Text]" custT="1"/>
      <dgm:spPr/>
      <dgm:t>
        <a:bodyPr/>
        <a:lstStyle/>
        <a:p>
          <a:r>
            <a:rPr lang="en-US" sz="2400" b="0" dirty="0"/>
            <a:t>Multiple copies of documents (Circulars/Notices) </a:t>
          </a:r>
          <a:endParaRPr lang="en-IN" sz="2400" b="0" dirty="0"/>
        </a:p>
      </dgm:t>
    </dgm:pt>
    <dgm:pt modelId="{F15513C9-0ABE-47CF-86A7-CEDB6EF004E1}" type="parTrans" cxnId="{78DA9B6B-69FD-45CC-AC08-9A1BF5A0FAD3}">
      <dgm:prSet/>
      <dgm:spPr/>
      <dgm:t>
        <a:bodyPr/>
        <a:lstStyle/>
        <a:p>
          <a:endParaRPr lang="en-IN" sz="2400" b="0"/>
        </a:p>
      </dgm:t>
    </dgm:pt>
    <dgm:pt modelId="{10857DA2-F7A3-42B9-AD87-3E3F2F5A0279}" type="sibTrans" cxnId="{78DA9B6B-69FD-45CC-AC08-9A1BF5A0FAD3}">
      <dgm:prSet/>
      <dgm:spPr/>
      <dgm:t>
        <a:bodyPr/>
        <a:lstStyle/>
        <a:p>
          <a:endParaRPr lang="en-IN" sz="2400" b="0"/>
        </a:p>
      </dgm:t>
    </dgm:pt>
    <dgm:pt modelId="{147BC2D7-7DBF-4483-A811-75B0FE7F9A0B}">
      <dgm:prSet phldrT="[Text]" custT="1"/>
      <dgm:spPr/>
      <dgm:t>
        <a:bodyPr/>
        <a:lstStyle/>
        <a:p>
          <a:endParaRPr lang="en-IN" sz="2400" b="0" dirty="0"/>
        </a:p>
      </dgm:t>
    </dgm:pt>
    <dgm:pt modelId="{2C561C16-6142-44AB-A780-F35471E11C03}" type="parTrans" cxnId="{087126E8-9760-406F-92D1-88B477641059}">
      <dgm:prSet/>
      <dgm:spPr/>
      <dgm:t>
        <a:bodyPr/>
        <a:lstStyle/>
        <a:p>
          <a:endParaRPr lang="en-IN" sz="2400" b="0"/>
        </a:p>
      </dgm:t>
    </dgm:pt>
    <dgm:pt modelId="{E0316355-2895-4727-91D4-1FC62A671F2F}" type="sibTrans" cxnId="{087126E8-9760-406F-92D1-88B477641059}">
      <dgm:prSet/>
      <dgm:spPr/>
      <dgm:t>
        <a:bodyPr/>
        <a:lstStyle/>
        <a:p>
          <a:endParaRPr lang="en-IN" sz="2400" b="0"/>
        </a:p>
      </dgm:t>
    </dgm:pt>
    <dgm:pt modelId="{4D525F0F-E666-484A-8D8C-F5791C97FCC3}" type="pres">
      <dgm:prSet presAssocID="{93F5D26D-0480-4E2F-B69E-F6E6F13BBF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752D5-D384-4695-A82B-EA7173A584C7}" type="pres">
      <dgm:prSet presAssocID="{89888FFA-B4BC-41AD-BEBB-7D605900E5DF}" presName="composite" presStyleCnt="0"/>
      <dgm:spPr/>
    </dgm:pt>
    <dgm:pt modelId="{43216AD7-9215-4DA3-86B9-D9A2FDABCE0F}" type="pres">
      <dgm:prSet presAssocID="{89888FFA-B4BC-41AD-BEBB-7D605900E5D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4899B-A5A2-4A05-9FA8-636BB13E6E34}" type="pres">
      <dgm:prSet presAssocID="{89888FFA-B4BC-41AD-BEBB-7D605900E5D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9D717-2731-466E-A195-60FC71FB6E3D}" type="pres">
      <dgm:prSet presAssocID="{8ACE7B7A-1C72-4F63-AB9D-D7137DABF858}" presName="sp" presStyleCnt="0"/>
      <dgm:spPr/>
    </dgm:pt>
    <dgm:pt modelId="{5B4B748C-D1BA-4CDC-8A86-2B4BAE9E8653}" type="pres">
      <dgm:prSet presAssocID="{18D89DB7-14FB-4129-9003-3E061D882157}" presName="composite" presStyleCnt="0"/>
      <dgm:spPr/>
    </dgm:pt>
    <dgm:pt modelId="{851E8A45-291F-4FB0-909A-534B6523265A}" type="pres">
      <dgm:prSet presAssocID="{18D89DB7-14FB-4129-9003-3E061D88215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1C3E4-9233-47CD-BFA3-FFE6E226CB05}" type="pres">
      <dgm:prSet presAssocID="{18D89DB7-14FB-4129-9003-3E061D88215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3891F-EC17-4C50-A8F0-DC56E811121C}" type="pres">
      <dgm:prSet presAssocID="{7552A9A2-7F72-4F08-91C8-38003D31BFAC}" presName="sp" presStyleCnt="0"/>
      <dgm:spPr/>
    </dgm:pt>
    <dgm:pt modelId="{9C56BEE5-05B2-478F-AE6F-7B71E0798C36}" type="pres">
      <dgm:prSet presAssocID="{A8764EA9-BDED-48C6-993E-491A88578FCD}" presName="composite" presStyleCnt="0"/>
      <dgm:spPr/>
    </dgm:pt>
    <dgm:pt modelId="{A0B80944-0B0B-4CEA-94F3-B7F75E39FA1B}" type="pres">
      <dgm:prSet presAssocID="{A8764EA9-BDED-48C6-993E-491A88578FC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62B4A-B94A-4440-BD11-BB6AC59F228A}" type="pres">
      <dgm:prSet presAssocID="{A8764EA9-BDED-48C6-993E-491A88578FC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F754-5CF8-4E2C-9831-B0778A2F449C}" type="pres">
      <dgm:prSet presAssocID="{1BE9D4B9-1DFE-4211-A2DB-E4F84075CDC6}" presName="sp" presStyleCnt="0"/>
      <dgm:spPr/>
    </dgm:pt>
    <dgm:pt modelId="{CA14FEC9-8E12-4575-BB83-789EE5F26E94}" type="pres">
      <dgm:prSet presAssocID="{CB91FBB7-0A5F-4A39-A0E7-1A8146FB7744}" presName="composite" presStyleCnt="0"/>
      <dgm:spPr/>
    </dgm:pt>
    <dgm:pt modelId="{2CD88A40-F2A2-49BD-AEE8-68664389C99E}" type="pres">
      <dgm:prSet presAssocID="{CB91FBB7-0A5F-4A39-A0E7-1A8146FB774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A491A-E9A2-4BCD-8603-F5E8C11052A7}" type="pres">
      <dgm:prSet presAssocID="{CB91FBB7-0A5F-4A39-A0E7-1A8146FB774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EFA99-2831-4F1E-8AAA-E875AFF8B11D}" type="pres">
      <dgm:prSet presAssocID="{84013CCE-443D-433E-AC9B-B74C597CF3C6}" presName="sp" presStyleCnt="0"/>
      <dgm:spPr/>
    </dgm:pt>
    <dgm:pt modelId="{216107B7-299D-496E-9236-B4DC80FAF496}" type="pres">
      <dgm:prSet presAssocID="{DC42DD47-CF66-4595-8721-5B95A2ADF9F5}" presName="composite" presStyleCnt="0"/>
      <dgm:spPr/>
    </dgm:pt>
    <dgm:pt modelId="{4423C28F-9D64-4A5D-9B62-5EF1F4FCB241}" type="pres">
      <dgm:prSet presAssocID="{DC42DD47-CF66-4595-8721-5B95A2ADF9F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5A39-0E05-4785-B9B8-FD8D502357B1}" type="pres">
      <dgm:prSet presAssocID="{DC42DD47-CF66-4595-8721-5B95A2ADF9F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48082-000D-40F8-94A4-C9D88A3C68F7}" type="pres">
      <dgm:prSet presAssocID="{4EF81CE2-7052-4B6C-A92D-4A340356A63A}" presName="sp" presStyleCnt="0"/>
      <dgm:spPr/>
    </dgm:pt>
    <dgm:pt modelId="{F6F02245-81CF-46DE-8A91-71C618DCBFA0}" type="pres">
      <dgm:prSet presAssocID="{147BC2D7-7DBF-4483-A811-75B0FE7F9A0B}" presName="composite" presStyleCnt="0"/>
      <dgm:spPr/>
    </dgm:pt>
    <dgm:pt modelId="{3BE85358-6C57-47DF-B41A-75312540A8E8}" type="pres">
      <dgm:prSet presAssocID="{147BC2D7-7DBF-4483-A811-75B0FE7F9A0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95D3C-2343-499C-9561-D3CC07D939C6}" type="pres">
      <dgm:prSet presAssocID="{147BC2D7-7DBF-4483-A811-75B0FE7F9A0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4EBE5-1222-487A-B9C6-1DBAF4AB2630}" type="presOf" srcId="{5EFBA55A-7F85-4822-9C71-161376008588}" destId="{70B4899B-A5A2-4A05-9FA8-636BB13E6E34}" srcOrd="0" destOrd="0" presId="urn:microsoft.com/office/officeart/2005/8/layout/chevron2"/>
    <dgm:cxn modelId="{A9F2220E-8B2B-4F09-A7EF-83DB343C1B8B}" srcId="{CB91FBB7-0A5F-4A39-A0E7-1A8146FB7744}" destId="{550470B0-34FC-46BB-A591-E9B0D1F9FF24}" srcOrd="0" destOrd="0" parTransId="{727B6E22-3614-448F-99D7-2201578DBC9E}" sibTransId="{35CF9B14-41FB-40E4-A020-3697D71C5E5E}"/>
    <dgm:cxn modelId="{B3DA3B89-B85B-4971-B330-94B3170B979F}" srcId="{93F5D26D-0480-4E2F-B69E-F6E6F13BBFDC}" destId="{A8764EA9-BDED-48C6-993E-491A88578FCD}" srcOrd="2" destOrd="0" parTransId="{1D83B00E-3EB8-4037-B9F2-D2A26CA42783}" sibTransId="{1BE9D4B9-1DFE-4211-A2DB-E4F84075CDC6}"/>
    <dgm:cxn modelId="{ABC9A92C-A1B1-4824-B45C-46E6C9A4B308}" type="presOf" srcId="{18D89DB7-14FB-4129-9003-3E061D882157}" destId="{851E8A45-291F-4FB0-909A-534B6523265A}" srcOrd="0" destOrd="0" presId="urn:microsoft.com/office/officeart/2005/8/layout/chevron2"/>
    <dgm:cxn modelId="{ADFCD70D-2895-44A3-8FC8-FA598E95E94C}" type="presOf" srcId="{147BC2D7-7DBF-4483-A811-75B0FE7F9A0B}" destId="{3BE85358-6C57-47DF-B41A-75312540A8E8}" srcOrd="0" destOrd="0" presId="urn:microsoft.com/office/officeart/2005/8/layout/chevron2"/>
    <dgm:cxn modelId="{33B08FBE-1333-4757-AB9E-4F5A908EB91F}" srcId="{93F5D26D-0480-4E2F-B69E-F6E6F13BBFDC}" destId="{DC42DD47-CF66-4595-8721-5B95A2ADF9F5}" srcOrd="4" destOrd="0" parTransId="{03535831-4561-4E26-80B5-5B4FF230698C}" sibTransId="{4EF81CE2-7052-4B6C-A92D-4A340356A63A}"/>
    <dgm:cxn modelId="{77061746-2286-49B1-9A57-2AFFC6917290}" srcId="{18D89DB7-14FB-4129-9003-3E061D882157}" destId="{C81D2183-E247-47A1-9B31-ACB89ECED786}" srcOrd="0" destOrd="0" parTransId="{D3B4FE51-9D70-417F-BC69-C4F7B8868248}" sibTransId="{74A8C5AA-40A4-458F-AA98-E971863EA278}"/>
    <dgm:cxn modelId="{1E3BFD10-CC26-49DB-8EA6-036144DDDB98}" srcId="{93F5D26D-0480-4E2F-B69E-F6E6F13BBFDC}" destId="{CB91FBB7-0A5F-4A39-A0E7-1A8146FB7744}" srcOrd="3" destOrd="0" parTransId="{8FAEEA67-A03A-4F2D-A367-846485B13ED1}" sibTransId="{84013CCE-443D-433E-AC9B-B74C597CF3C6}"/>
    <dgm:cxn modelId="{3C1D857F-A059-422D-827C-49B2D01FF256}" srcId="{93F5D26D-0480-4E2F-B69E-F6E6F13BBFDC}" destId="{18D89DB7-14FB-4129-9003-3E061D882157}" srcOrd="1" destOrd="0" parTransId="{7F334927-9648-4EDE-86FB-6569C8B44534}" sibTransId="{7552A9A2-7F72-4F08-91C8-38003D31BFAC}"/>
    <dgm:cxn modelId="{087126E8-9760-406F-92D1-88B477641059}" srcId="{93F5D26D-0480-4E2F-B69E-F6E6F13BBFDC}" destId="{147BC2D7-7DBF-4483-A811-75B0FE7F9A0B}" srcOrd="5" destOrd="0" parTransId="{2C561C16-6142-44AB-A780-F35471E11C03}" sibTransId="{E0316355-2895-4727-91D4-1FC62A671F2F}"/>
    <dgm:cxn modelId="{EC2244E3-CB2D-44E8-A75C-D8700A78111B}" srcId="{DC42DD47-CF66-4595-8721-5B95A2ADF9F5}" destId="{56309270-8088-4A21-8B23-98F055DF8711}" srcOrd="0" destOrd="0" parTransId="{97FA12B3-75C8-4B75-8EF9-AFAF79242BA3}" sibTransId="{FC7F2F8B-E33B-4546-A763-06D702196FD8}"/>
    <dgm:cxn modelId="{78DA9B6B-69FD-45CC-AC08-9A1BF5A0FAD3}" srcId="{147BC2D7-7DBF-4483-A811-75B0FE7F9A0B}" destId="{F9AE5D7B-2EF6-45B6-8967-B70DDCF3052D}" srcOrd="0" destOrd="0" parTransId="{F15513C9-0ABE-47CF-86A7-CEDB6EF004E1}" sibTransId="{10857DA2-F7A3-42B9-AD87-3E3F2F5A0279}"/>
    <dgm:cxn modelId="{F6B52CAC-BD08-408F-A64E-53A1A5709E6A}" srcId="{89888FFA-B4BC-41AD-BEBB-7D605900E5DF}" destId="{5EFBA55A-7F85-4822-9C71-161376008588}" srcOrd="0" destOrd="0" parTransId="{D304C910-1D45-4572-B71D-A95DB6667224}" sibTransId="{950F6C76-CEA7-4797-8046-FF0C028E9F15}"/>
    <dgm:cxn modelId="{BEF1C30D-5F43-41BB-9149-41CC9FBAB8A8}" type="presOf" srcId="{DC42DD47-CF66-4595-8721-5B95A2ADF9F5}" destId="{4423C28F-9D64-4A5D-9B62-5EF1F4FCB241}" srcOrd="0" destOrd="0" presId="urn:microsoft.com/office/officeart/2005/8/layout/chevron2"/>
    <dgm:cxn modelId="{53535D03-D924-4D70-9252-9E0B34BB12FC}" srcId="{A8764EA9-BDED-48C6-993E-491A88578FCD}" destId="{933E93E3-D46A-496E-8670-E577DF2299D1}" srcOrd="0" destOrd="0" parTransId="{C23FC9A7-4579-4ED4-9601-0C4F6A2766B2}" sibTransId="{8FE192F5-F7B4-434F-B07B-B9E0D52197CE}"/>
    <dgm:cxn modelId="{4526D45E-F83C-4738-9E0E-AAFDD300CB47}" type="presOf" srcId="{F9AE5D7B-2EF6-45B6-8967-B70DDCF3052D}" destId="{0F095D3C-2343-499C-9561-D3CC07D939C6}" srcOrd="0" destOrd="0" presId="urn:microsoft.com/office/officeart/2005/8/layout/chevron2"/>
    <dgm:cxn modelId="{C54D12BA-D040-4A32-A9AB-6AA6BFDF2D8A}" type="presOf" srcId="{C81D2183-E247-47A1-9B31-ACB89ECED786}" destId="{C401C3E4-9233-47CD-BFA3-FFE6E226CB05}" srcOrd="0" destOrd="0" presId="urn:microsoft.com/office/officeart/2005/8/layout/chevron2"/>
    <dgm:cxn modelId="{BF0D2584-F632-4F51-AACC-452076D9A22A}" srcId="{93F5D26D-0480-4E2F-B69E-F6E6F13BBFDC}" destId="{89888FFA-B4BC-41AD-BEBB-7D605900E5DF}" srcOrd="0" destOrd="0" parTransId="{011E7B0D-D2E4-4008-A56E-1852F53174B3}" sibTransId="{8ACE7B7A-1C72-4F63-AB9D-D7137DABF858}"/>
    <dgm:cxn modelId="{5FCC46E5-9339-45C0-9ECF-A376AD201A51}" type="presOf" srcId="{933E93E3-D46A-496E-8670-E577DF2299D1}" destId="{B9C62B4A-B94A-4440-BD11-BB6AC59F228A}" srcOrd="0" destOrd="0" presId="urn:microsoft.com/office/officeart/2005/8/layout/chevron2"/>
    <dgm:cxn modelId="{8A66B247-DD06-4640-893F-E4DDD423A366}" type="presOf" srcId="{89888FFA-B4BC-41AD-BEBB-7D605900E5DF}" destId="{43216AD7-9215-4DA3-86B9-D9A2FDABCE0F}" srcOrd="0" destOrd="0" presId="urn:microsoft.com/office/officeart/2005/8/layout/chevron2"/>
    <dgm:cxn modelId="{10BB084A-87C6-4F0F-B079-B40025B2F7F0}" type="presOf" srcId="{56309270-8088-4A21-8B23-98F055DF8711}" destId="{1A785A39-0E05-4785-B9B8-FD8D502357B1}" srcOrd="0" destOrd="0" presId="urn:microsoft.com/office/officeart/2005/8/layout/chevron2"/>
    <dgm:cxn modelId="{98FC15ED-943A-49F2-BD54-79C0225074C0}" type="presOf" srcId="{93F5D26D-0480-4E2F-B69E-F6E6F13BBFDC}" destId="{4D525F0F-E666-484A-8D8C-F5791C97FCC3}" srcOrd="0" destOrd="0" presId="urn:microsoft.com/office/officeart/2005/8/layout/chevron2"/>
    <dgm:cxn modelId="{39296A1E-F646-4FAA-A89A-B48FF7971FE7}" type="presOf" srcId="{CB91FBB7-0A5F-4A39-A0E7-1A8146FB7744}" destId="{2CD88A40-F2A2-49BD-AEE8-68664389C99E}" srcOrd="0" destOrd="0" presId="urn:microsoft.com/office/officeart/2005/8/layout/chevron2"/>
    <dgm:cxn modelId="{F4E5E674-E27C-45DD-8EC3-BD4437636377}" type="presOf" srcId="{A8764EA9-BDED-48C6-993E-491A88578FCD}" destId="{A0B80944-0B0B-4CEA-94F3-B7F75E39FA1B}" srcOrd="0" destOrd="0" presId="urn:microsoft.com/office/officeart/2005/8/layout/chevron2"/>
    <dgm:cxn modelId="{E31051C8-4CDB-4C8C-B31A-DB98119B7DC7}" type="presOf" srcId="{550470B0-34FC-46BB-A591-E9B0D1F9FF24}" destId="{D46A491A-E9A2-4BCD-8603-F5E8C11052A7}" srcOrd="0" destOrd="0" presId="urn:microsoft.com/office/officeart/2005/8/layout/chevron2"/>
    <dgm:cxn modelId="{B188039D-8D13-42AF-A3A7-EC330C839377}" type="presParOf" srcId="{4D525F0F-E666-484A-8D8C-F5791C97FCC3}" destId="{A5D752D5-D384-4695-A82B-EA7173A584C7}" srcOrd="0" destOrd="0" presId="urn:microsoft.com/office/officeart/2005/8/layout/chevron2"/>
    <dgm:cxn modelId="{D996CC9B-B0D1-4337-97AC-689E2BCD1A60}" type="presParOf" srcId="{A5D752D5-D384-4695-A82B-EA7173A584C7}" destId="{43216AD7-9215-4DA3-86B9-D9A2FDABCE0F}" srcOrd="0" destOrd="0" presId="urn:microsoft.com/office/officeart/2005/8/layout/chevron2"/>
    <dgm:cxn modelId="{9434C8E8-A59E-41C1-B471-35317BB37846}" type="presParOf" srcId="{A5D752D5-D384-4695-A82B-EA7173A584C7}" destId="{70B4899B-A5A2-4A05-9FA8-636BB13E6E34}" srcOrd="1" destOrd="0" presId="urn:microsoft.com/office/officeart/2005/8/layout/chevron2"/>
    <dgm:cxn modelId="{74941F88-5342-4895-B650-CEE822DB7B86}" type="presParOf" srcId="{4D525F0F-E666-484A-8D8C-F5791C97FCC3}" destId="{9079D717-2731-466E-A195-60FC71FB6E3D}" srcOrd="1" destOrd="0" presId="urn:microsoft.com/office/officeart/2005/8/layout/chevron2"/>
    <dgm:cxn modelId="{98E46836-2839-4606-9F4B-7A84CDFDA1DB}" type="presParOf" srcId="{4D525F0F-E666-484A-8D8C-F5791C97FCC3}" destId="{5B4B748C-D1BA-4CDC-8A86-2B4BAE9E8653}" srcOrd="2" destOrd="0" presId="urn:microsoft.com/office/officeart/2005/8/layout/chevron2"/>
    <dgm:cxn modelId="{167E1BA5-2511-4504-A2BD-75B7E05692C6}" type="presParOf" srcId="{5B4B748C-D1BA-4CDC-8A86-2B4BAE9E8653}" destId="{851E8A45-291F-4FB0-909A-534B6523265A}" srcOrd="0" destOrd="0" presId="urn:microsoft.com/office/officeart/2005/8/layout/chevron2"/>
    <dgm:cxn modelId="{97BDA9EB-B715-4BFE-AC96-6E65F4DE506B}" type="presParOf" srcId="{5B4B748C-D1BA-4CDC-8A86-2B4BAE9E8653}" destId="{C401C3E4-9233-47CD-BFA3-FFE6E226CB05}" srcOrd="1" destOrd="0" presId="urn:microsoft.com/office/officeart/2005/8/layout/chevron2"/>
    <dgm:cxn modelId="{59C25E11-43E1-4120-9CBA-56262B952E32}" type="presParOf" srcId="{4D525F0F-E666-484A-8D8C-F5791C97FCC3}" destId="{CD23891F-EC17-4C50-A8F0-DC56E811121C}" srcOrd="3" destOrd="0" presId="urn:microsoft.com/office/officeart/2005/8/layout/chevron2"/>
    <dgm:cxn modelId="{BCD0E6E0-FDF0-4E61-B500-E53FFA1C8DDC}" type="presParOf" srcId="{4D525F0F-E666-484A-8D8C-F5791C97FCC3}" destId="{9C56BEE5-05B2-478F-AE6F-7B71E0798C36}" srcOrd="4" destOrd="0" presId="urn:microsoft.com/office/officeart/2005/8/layout/chevron2"/>
    <dgm:cxn modelId="{8507C63C-0FE7-484F-A871-830039DADD6A}" type="presParOf" srcId="{9C56BEE5-05B2-478F-AE6F-7B71E0798C36}" destId="{A0B80944-0B0B-4CEA-94F3-B7F75E39FA1B}" srcOrd="0" destOrd="0" presId="urn:microsoft.com/office/officeart/2005/8/layout/chevron2"/>
    <dgm:cxn modelId="{E3DF028D-1F05-4F4E-A662-8F582566984F}" type="presParOf" srcId="{9C56BEE5-05B2-478F-AE6F-7B71E0798C36}" destId="{B9C62B4A-B94A-4440-BD11-BB6AC59F228A}" srcOrd="1" destOrd="0" presId="urn:microsoft.com/office/officeart/2005/8/layout/chevron2"/>
    <dgm:cxn modelId="{B458ADDB-DD99-402A-B101-25884A150C43}" type="presParOf" srcId="{4D525F0F-E666-484A-8D8C-F5791C97FCC3}" destId="{AA3DF754-5CF8-4E2C-9831-B0778A2F449C}" srcOrd="5" destOrd="0" presId="urn:microsoft.com/office/officeart/2005/8/layout/chevron2"/>
    <dgm:cxn modelId="{84026B03-3E62-466F-9609-B5F2BEA7C4CA}" type="presParOf" srcId="{4D525F0F-E666-484A-8D8C-F5791C97FCC3}" destId="{CA14FEC9-8E12-4575-BB83-789EE5F26E94}" srcOrd="6" destOrd="0" presId="urn:microsoft.com/office/officeart/2005/8/layout/chevron2"/>
    <dgm:cxn modelId="{7E83F630-AFC5-431F-9CA2-443BFADCB17C}" type="presParOf" srcId="{CA14FEC9-8E12-4575-BB83-789EE5F26E94}" destId="{2CD88A40-F2A2-49BD-AEE8-68664389C99E}" srcOrd="0" destOrd="0" presId="urn:microsoft.com/office/officeart/2005/8/layout/chevron2"/>
    <dgm:cxn modelId="{D461CEDE-0AF4-44FF-927E-198F1650108B}" type="presParOf" srcId="{CA14FEC9-8E12-4575-BB83-789EE5F26E94}" destId="{D46A491A-E9A2-4BCD-8603-F5E8C11052A7}" srcOrd="1" destOrd="0" presId="urn:microsoft.com/office/officeart/2005/8/layout/chevron2"/>
    <dgm:cxn modelId="{AD584668-5FF8-4276-94F8-A600148F76FE}" type="presParOf" srcId="{4D525F0F-E666-484A-8D8C-F5791C97FCC3}" destId="{9EFEFA99-2831-4F1E-8AAA-E875AFF8B11D}" srcOrd="7" destOrd="0" presId="urn:microsoft.com/office/officeart/2005/8/layout/chevron2"/>
    <dgm:cxn modelId="{39F2349C-06AC-48A8-8B66-165B01324EE2}" type="presParOf" srcId="{4D525F0F-E666-484A-8D8C-F5791C97FCC3}" destId="{216107B7-299D-496E-9236-B4DC80FAF496}" srcOrd="8" destOrd="0" presId="urn:microsoft.com/office/officeart/2005/8/layout/chevron2"/>
    <dgm:cxn modelId="{16F986E4-E48A-40DE-B083-9C6E07BBE05F}" type="presParOf" srcId="{216107B7-299D-496E-9236-B4DC80FAF496}" destId="{4423C28F-9D64-4A5D-9B62-5EF1F4FCB241}" srcOrd="0" destOrd="0" presId="urn:microsoft.com/office/officeart/2005/8/layout/chevron2"/>
    <dgm:cxn modelId="{EACAEAF1-0007-48C6-A90A-0D3AB37C9C16}" type="presParOf" srcId="{216107B7-299D-496E-9236-B4DC80FAF496}" destId="{1A785A39-0E05-4785-B9B8-FD8D502357B1}" srcOrd="1" destOrd="0" presId="urn:microsoft.com/office/officeart/2005/8/layout/chevron2"/>
    <dgm:cxn modelId="{4D04311E-E06D-45CB-AC3B-0E17E5F8CA02}" type="presParOf" srcId="{4D525F0F-E666-484A-8D8C-F5791C97FCC3}" destId="{01348082-000D-40F8-94A4-C9D88A3C68F7}" srcOrd="9" destOrd="0" presId="urn:microsoft.com/office/officeart/2005/8/layout/chevron2"/>
    <dgm:cxn modelId="{B663A88A-F690-42AE-8208-4BE8899720D6}" type="presParOf" srcId="{4D525F0F-E666-484A-8D8C-F5791C97FCC3}" destId="{F6F02245-81CF-46DE-8A91-71C618DCBFA0}" srcOrd="10" destOrd="0" presId="urn:microsoft.com/office/officeart/2005/8/layout/chevron2"/>
    <dgm:cxn modelId="{12B4ADB1-A22A-4693-9B1C-0FF07782200F}" type="presParOf" srcId="{F6F02245-81CF-46DE-8A91-71C618DCBFA0}" destId="{3BE85358-6C57-47DF-B41A-75312540A8E8}" srcOrd="0" destOrd="0" presId="urn:microsoft.com/office/officeart/2005/8/layout/chevron2"/>
    <dgm:cxn modelId="{29FED6F3-37EA-4E10-9A22-71A1E7AF616B}" type="presParOf" srcId="{F6F02245-81CF-46DE-8A91-71C618DCBFA0}" destId="{0F095D3C-2343-499C-9561-D3CC07D939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E76C-27D9-41BE-82F3-A01FEE9A1171}">
      <dsp:nvSpPr>
        <dsp:cNvPr id="0" name=""/>
        <dsp:cNvSpPr/>
      </dsp:nvSpPr>
      <dsp:spPr>
        <a:xfrm>
          <a:off x="0" y="511533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81731-C032-42B7-8FFC-6E160B96AE94}">
      <dsp:nvSpPr>
        <dsp:cNvPr id="0" name=""/>
        <dsp:cNvSpPr/>
      </dsp:nvSpPr>
      <dsp:spPr>
        <a:xfrm>
          <a:off x="480060" y="68733"/>
          <a:ext cx="6720840" cy="885600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Files, Receipts, Letters and Documents  –	   </a:t>
          </a:r>
          <a:r>
            <a:rPr lang="en-US" sz="2400" b="1" i="1" kern="1200" dirty="0"/>
            <a:t>Most important assets in an organisation</a:t>
          </a:r>
        </a:p>
      </dsp:txBody>
      <dsp:txXfrm>
        <a:off x="523291" y="111964"/>
        <a:ext cx="6634378" cy="799138"/>
      </dsp:txXfrm>
    </dsp:sp>
    <dsp:sp modelId="{8E6A694C-7401-47EA-8F41-C7B707586C5D}">
      <dsp:nvSpPr>
        <dsp:cNvPr id="0" name=""/>
        <dsp:cNvSpPr/>
      </dsp:nvSpPr>
      <dsp:spPr>
        <a:xfrm>
          <a:off x="0" y="1872333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44FDD-61BC-4480-B005-21EA3491DBA6}">
      <dsp:nvSpPr>
        <dsp:cNvPr id="0" name=""/>
        <dsp:cNvSpPr/>
      </dsp:nvSpPr>
      <dsp:spPr>
        <a:xfrm>
          <a:off x="480060" y="1429533"/>
          <a:ext cx="6720840" cy="8856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Governments produce and manage 		immense volumes of documents.</a:t>
          </a:r>
        </a:p>
      </dsp:txBody>
      <dsp:txXfrm>
        <a:off x="523291" y="1472764"/>
        <a:ext cx="6634378" cy="799138"/>
      </dsp:txXfrm>
    </dsp:sp>
    <dsp:sp modelId="{E0DB4378-F49C-4A83-84AB-022036B55D60}">
      <dsp:nvSpPr>
        <dsp:cNvPr id="0" name=""/>
        <dsp:cNvSpPr/>
      </dsp:nvSpPr>
      <dsp:spPr>
        <a:xfrm>
          <a:off x="0" y="3233133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8F805-85D8-46AB-8CB6-FF9A21EEB19C}">
      <dsp:nvSpPr>
        <dsp:cNvPr id="0" name=""/>
        <dsp:cNvSpPr/>
      </dsp:nvSpPr>
      <dsp:spPr>
        <a:xfrm>
          <a:off x="480060" y="2790333"/>
          <a:ext cx="6720840" cy="8856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The manual system of file processing has several challenges</a:t>
          </a:r>
        </a:p>
      </dsp:txBody>
      <dsp:txXfrm>
        <a:off x="523291" y="2833564"/>
        <a:ext cx="6634378" cy="799138"/>
      </dsp:txXfrm>
    </dsp:sp>
    <dsp:sp modelId="{D0E31E39-457D-4402-85A6-EBE23D0E4ACD}">
      <dsp:nvSpPr>
        <dsp:cNvPr id="0" name=""/>
        <dsp:cNvSpPr/>
      </dsp:nvSpPr>
      <dsp:spPr>
        <a:xfrm>
          <a:off x="0" y="4593933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1E241-F938-44B3-A2EB-B88128C73785}">
      <dsp:nvSpPr>
        <dsp:cNvPr id="0" name=""/>
        <dsp:cNvSpPr/>
      </dsp:nvSpPr>
      <dsp:spPr>
        <a:xfrm>
          <a:off x="480060" y="4151133"/>
          <a:ext cx="6720840" cy="88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Leading to delays in implementation of Government </a:t>
          </a:r>
          <a:r>
            <a:rPr lang="en-US" sz="2400" b="1" kern="1200" dirty="0" err="1"/>
            <a:t>programmes</a:t>
          </a:r>
          <a:r>
            <a:rPr lang="en-US" sz="2400" b="1" kern="1200" dirty="0"/>
            <a:t> &amp; Schemes</a:t>
          </a:r>
        </a:p>
      </dsp:txBody>
      <dsp:txXfrm>
        <a:off x="523291" y="4194364"/>
        <a:ext cx="663437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16AD7-9215-4DA3-86B9-D9A2FDABCE0F}">
      <dsp:nvSpPr>
        <dsp:cNvPr id="0" name=""/>
        <dsp:cNvSpPr/>
      </dsp:nvSpPr>
      <dsp:spPr>
        <a:xfrm rot="5400000">
          <a:off x="-147439" y="150917"/>
          <a:ext cx="982927" cy="68804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0" kern="1200" dirty="0"/>
        </a:p>
      </dsp:txBody>
      <dsp:txXfrm rot="-5400000">
        <a:off x="1" y="347503"/>
        <a:ext cx="688049" cy="294878"/>
      </dsp:txXfrm>
    </dsp:sp>
    <dsp:sp modelId="{70B4899B-A5A2-4A05-9FA8-636BB13E6E34}">
      <dsp:nvSpPr>
        <dsp:cNvPr id="0" name=""/>
        <dsp:cNvSpPr/>
      </dsp:nvSpPr>
      <dsp:spPr>
        <a:xfrm rot="5400000">
          <a:off x="4088573" y="-3397045"/>
          <a:ext cx="638902" cy="743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Searching, retrieving and tracking of files</a:t>
          </a:r>
          <a:endParaRPr lang="en-IN" sz="2400" b="0" kern="1200" dirty="0"/>
        </a:p>
      </dsp:txBody>
      <dsp:txXfrm rot="-5400000">
        <a:off x="688050" y="34667"/>
        <a:ext cx="7408761" cy="576524"/>
      </dsp:txXfrm>
    </dsp:sp>
    <dsp:sp modelId="{851E8A45-291F-4FB0-909A-534B6523265A}">
      <dsp:nvSpPr>
        <dsp:cNvPr id="0" name=""/>
        <dsp:cNvSpPr/>
      </dsp:nvSpPr>
      <dsp:spPr>
        <a:xfrm rot="5400000">
          <a:off x="-147439" y="1036673"/>
          <a:ext cx="982927" cy="688049"/>
        </a:xfrm>
        <a:prstGeom prst="chevron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0" kern="1200" dirty="0"/>
        </a:p>
      </dsp:txBody>
      <dsp:txXfrm rot="-5400000">
        <a:off x="1" y="1233259"/>
        <a:ext cx="688049" cy="294878"/>
      </dsp:txXfrm>
    </dsp:sp>
    <dsp:sp modelId="{C401C3E4-9233-47CD-BFA3-FFE6E226CB05}">
      <dsp:nvSpPr>
        <dsp:cNvPr id="0" name=""/>
        <dsp:cNvSpPr/>
      </dsp:nvSpPr>
      <dsp:spPr>
        <a:xfrm rot="5400000">
          <a:off x="4088573" y="-2511289"/>
          <a:ext cx="638902" cy="743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Storage and Secure Preservation of files</a:t>
          </a:r>
          <a:endParaRPr lang="en-IN" sz="2400" b="0" kern="1200" dirty="0"/>
        </a:p>
      </dsp:txBody>
      <dsp:txXfrm rot="-5400000">
        <a:off x="688050" y="920423"/>
        <a:ext cx="7408761" cy="576524"/>
      </dsp:txXfrm>
    </dsp:sp>
    <dsp:sp modelId="{A0B80944-0B0B-4CEA-94F3-B7F75E39FA1B}">
      <dsp:nvSpPr>
        <dsp:cNvPr id="0" name=""/>
        <dsp:cNvSpPr/>
      </dsp:nvSpPr>
      <dsp:spPr>
        <a:xfrm rot="5400000">
          <a:off x="-147439" y="1922430"/>
          <a:ext cx="982927" cy="688049"/>
        </a:xfrm>
        <a:prstGeom prst="chevron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0" kern="1200" dirty="0"/>
        </a:p>
      </dsp:txBody>
      <dsp:txXfrm rot="-5400000">
        <a:off x="1" y="2119016"/>
        <a:ext cx="688049" cy="294878"/>
      </dsp:txXfrm>
    </dsp:sp>
    <dsp:sp modelId="{B9C62B4A-B94A-4440-BD11-BB6AC59F228A}">
      <dsp:nvSpPr>
        <dsp:cNvPr id="0" name=""/>
        <dsp:cNvSpPr/>
      </dsp:nvSpPr>
      <dsp:spPr>
        <a:xfrm rot="5400000">
          <a:off x="4088573" y="-1625532"/>
          <a:ext cx="638902" cy="743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Intra/Inter departmental file movement delays</a:t>
          </a:r>
          <a:endParaRPr lang="en-IN" sz="2400" b="0" kern="1200" dirty="0"/>
        </a:p>
      </dsp:txBody>
      <dsp:txXfrm rot="-5400000">
        <a:off x="688050" y="1806180"/>
        <a:ext cx="7408761" cy="576524"/>
      </dsp:txXfrm>
    </dsp:sp>
    <dsp:sp modelId="{2CD88A40-F2A2-49BD-AEE8-68664389C99E}">
      <dsp:nvSpPr>
        <dsp:cNvPr id="0" name=""/>
        <dsp:cNvSpPr/>
      </dsp:nvSpPr>
      <dsp:spPr>
        <a:xfrm rot="5400000">
          <a:off x="-147439" y="2808187"/>
          <a:ext cx="982927" cy="688049"/>
        </a:xfrm>
        <a:prstGeom prst="chevron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0" kern="1200" dirty="0"/>
        </a:p>
      </dsp:txBody>
      <dsp:txXfrm rot="-5400000">
        <a:off x="1" y="3004773"/>
        <a:ext cx="688049" cy="294878"/>
      </dsp:txXfrm>
    </dsp:sp>
    <dsp:sp modelId="{D46A491A-E9A2-4BCD-8603-F5E8C11052A7}">
      <dsp:nvSpPr>
        <dsp:cNvPr id="0" name=""/>
        <dsp:cNvSpPr/>
      </dsp:nvSpPr>
      <dsp:spPr>
        <a:xfrm rot="5400000">
          <a:off x="4088573" y="-739775"/>
          <a:ext cx="638902" cy="743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Vulnerable – fire, flood, insects, rats, fungus etc</a:t>
          </a:r>
          <a:endParaRPr lang="en-IN" sz="2400" b="0" kern="1200" dirty="0"/>
        </a:p>
      </dsp:txBody>
      <dsp:txXfrm rot="-5400000">
        <a:off x="688050" y="2691937"/>
        <a:ext cx="7408761" cy="576524"/>
      </dsp:txXfrm>
    </dsp:sp>
    <dsp:sp modelId="{4423C28F-9D64-4A5D-9B62-5EF1F4FCB241}">
      <dsp:nvSpPr>
        <dsp:cNvPr id="0" name=""/>
        <dsp:cNvSpPr/>
      </dsp:nvSpPr>
      <dsp:spPr>
        <a:xfrm rot="5400000">
          <a:off x="-147439" y="3693944"/>
          <a:ext cx="982927" cy="688049"/>
        </a:xfrm>
        <a:prstGeom prst="chevron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0" kern="1200" dirty="0"/>
        </a:p>
      </dsp:txBody>
      <dsp:txXfrm rot="-5400000">
        <a:off x="1" y="3890530"/>
        <a:ext cx="688049" cy="294878"/>
      </dsp:txXfrm>
    </dsp:sp>
    <dsp:sp modelId="{1A785A39-0E05-4785-B9B8-FD8D502357B1}">
      <dsp:nvSpPr>
        <dsp:cNvPr id="0" name=""/>
        <dsp:cNvSpPr/>
      </dsp:nvSpPr>
      <dsp:spPr>
        <a:xfrm rot="5400000">
          <a:off x="4088573" y="145980"/>
          <a:ext cx="638902" cy="743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Loss of Physical Files</a:t>
          </a:r>
          <a:endParaRPr lang="en-IN" sz="2400" b="0" kern="1200" dirty="0"/>
        </a:p>
      </dsp:txBody>
      <dsp:txXfrm rot="-5400000">
        <a:off x="688050" y="3577693"/>
        <a:ext cx="7408761" cy="576524"/>
      </dsp:txXfrm>
    </dsp:sp>
    <dsp:sp modelId="{3BE85358-6C57-47DF-B41A-75312540A8E8}">
      <dsp:nvSpPr>
        <dsp:cNvPr id="0" name=""/>
        <dsp:cNvSpPr/>
      </dsp:nvSpPr>
      <dsp:spPr>
        <a:xfrm rot="5400000">
          <a:off x="-147439" y="4579700"/>
          <a:ext cx="982927" cy="688049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b="0" kern="1200" dirty="0"/>
        </a:p>
      </dsp:txBody>
      <dsp:txXfrm rot="-5400000">
        <a:off x="1" y="4776286"/>
        <a:ext cx="688049" cy="294878"/>
      </dsp:txXfrm>
    </dsp:sp>
    <dsp:sp modelId="{0F095D3C-2343-499C-9561-D3CC07D939C6}">
      <dsp:nvSpPr>
        <dsp:cNvPr id="0" name=""/>
        <dsp:cNvSpPr/>
      </dsp:nvSpPr>
      <dsp:spPr>
        <a:xfrm rot="5400000">
          <a:off x="4088573" y="1031737"/>
          <a:ext cx="638902" cy="743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/>
            <a:t>Multiple copies of documents (Circulars/Notices) </a:t>
          </a:r>
          <a:endParaRPr lang="en-IN" sz="2400" b="0" kern="1200" dirty="0"/>
        </a:p>
      </dsp:txBody>
      <dsp:txXfrm rot="-5400000">
        <a:off x="688050" y="4463450"/>
        <a:ext cx="7408761" cy="57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pPr/>
              <a:t>10-05-2023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892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12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13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14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16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17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3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5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6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7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8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9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10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pPr/>
              <a:t>11</a:t>
            </a:fld>
            <a:endParaRPr lang="en-US" altLang="x-none" dirty="0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xmlns="" id="{5FD24831-0264-3F47-B4C0-C00913F39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344" y="22175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964E5357-6E2D-DD46-8D3B-6502B3EA4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336" y="147157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8" name="Picture 17" descr="668-6682045_national-emblem-of-india-png">
            <a:extLst>
              <a:ext uri="{FF2B5EF4-FFF2-40B4-BE49-F238E27FC236}">
                <a16:creationId xmlns:a16="http://schemas.microsoft.com/office/drawing/2014/main" xmlns="" id="{AE4704D6-4FD8-8641-9BE1-BD45831EF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344" y="244592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944FBD34-8146-374C-9DFB-EF3E96FB7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" y="101224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854AD235-3EB9-4146-9425-360DAF737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" y="238225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EB76960F-E367-5848-997E-F55BF9EA7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336" y="19050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CBE12A4F-266E-924B-B7FA-0E9360F18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" y="23018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xmlns="" id="{C3FA9DA8-031A-FD45-875A-1E526EC9D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162" y="204312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84BA46FB-F4C9-0B41-86BC-5F49D7D31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" y="12657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pic>
        <p:nvPicPr>
          <p:cNvPr id="39" name="Picture 38" descr="668-6682045_national-emblem-of-india-png">
            <a:extLst>
              <a:ext uri="{FF2B5EF4-FFF2-40B4-BE49-F238E27FC236}">
                <a16:creationId xmlns:a16="http://schemas.microsoft.com/office/drawing/2014/main" xmlns="" id="{DE14766B-66A9-CD42-9ACC-9F9552265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946" y="12657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4" name="Picture 3" descr="668-6682045_national-emblem-of-india-png">
            <a:extLst>
              <a:ext uri="{FF2B5EF4-FFF2-40B4-BE49-F238E27FC236}">
                <a16:creationId xmlns:a16="http://schemas.microsoft.com/office/drawing/2014/main" xmlns="" id="{1B4CE4C0-F2C5-7746-B859-E0C7D49C8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344" y="117698"/>
            <a:ext cx="806450" cy="1262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1A2A37-7E0B-4F20-9B77-D97F8313D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93" y="6360783"/>
            <a:ext cx="1741907" cy="4972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3DDA6F04-E634-324C-A973-4F10D5203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400" y="297711"/>
            <a:ext cx="806450" cy="1262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1A2A37-7E0B-4F20-9B77-D97F8313D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93" y="6360783"/>
            <a:ext cx="1741907" cy="4972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5939F4DB-9D7C-5C4E-B052-CE2BE1395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539" y="297711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BDED1627-E74C-E040-8B9F-92F850B54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844" y="23018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59DEDD44-1BBF-914C-A52A-CAEEFCEF7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" y="135185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18EB1F11-8806-A547-8B3E-CE401FD73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74" y="136525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FF3FE679-07F4-D444-AF34-F9701CDA7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038" y="22175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0B8A2E32-0F32-1A48-9E8A-8FDB65409B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12" y="175393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27E9C618-C21D-2A44-A306-DC1EF9E9A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6" y="16443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DA2FA493-4999-4842-86FC-25407E5DE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776" y="16443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0A4E89C8-E9FD-794E-A646-8E5C0C8AF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3352" y="16443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9D4FECCF-97E0-D740-8990-3AF9F3B3C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0869" y="169787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DD-MM-YYYY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3" name="Picture 12" descr="668-6682045_national-emblem-of-india-png">
            <a:extLst>
              <a:ext uri="{FF2B5EF4-FFF2-40B4-BE49-F238E27FC236}">
                <a16:creationId xmlns:a16="http://schemas.microsoft.com/office/drawing/2014/main" xmlns="" id="{62596694-5DC3-0D43-A2E6-7A9FDC63A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774" y="191143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eoffice-pmu@nic.in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office.gov.i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84847" y="1226234"/>
            <a:ext cx="38828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2040920"/>
            <a:ext cx="737701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2895600"/>
            <a:ext cx="417306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</a:p>
        </p:txBody>
      </p:sp>
      <p:pic>
        <p:nvPicPr>
          <p:cNvPr id="7" name="Picture 2" descr="C:\Users\KAASHVI\Downloads\Asset 6.png">
            <a:extLst>
              <a:ext uri="{FF2B5EF4-FFF2-40B4-BE49-F238E27FC236}">
                <a16:creationId xmlns:a16="http://schemas.microsoft.com/office/drawing/2014/main" xmlns="" id="{10C99F16-1FD5-4185-9A2E-A0FBB89B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847" y="3893234"/>
            <a:ext cx="4129858" cy="108012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16930" t="35123" r="51815" b="30530"/>
          <a:stretch>
            <a:fillRect/>
          </a:stretch>
        </p:blipFill>
        <p:spPr bwMode="auto">
          <a:xfrm>
            <a:off x="1676400" y="1066800"/>
            <a:ext cx="907626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96600" y="0"/>
            <a:ext cx="1295400" cy="13367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eFile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7772" y="116771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/>
              <a:t>KMS supports the life cycle of documents of an organization, enabling users to create and manage electronic documents that can be viewed, searched, shared and published.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/>
              <a:t>Knowledge Management Portal for an organization is developed with the objective of knowledge sharing and discovery among the users of an organization to enable efficient utilization of knowledge.</a:t>
            </a:r>
          </a:p>
        </p:txBody>
      </p:sp>
      <p:pic>
        <p:nvPicPr>
          <p:cNvPr id="10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Knowledge Management System (KMS)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  <p:pic>
        <p:nvPicPr>
          <p:cNvPr id="13" name="Picture 2" descr="C:\Users\MOHIT\Downloads\KMS_Updated_Bann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352800"/>
            <a:ext cx="8382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xmlns="" id="{17DD13CF-A4AA-4D2E-80EF-B102D9119A8D}"/>
              </a:ext>
            </a:extLst>
          </p:cNvPr>
          <p:cNvSpPr/>
          <p:nvPr/>
        </p:nvSpPr>
        <p:spPr>
          <a:xfrm>
            <a:off x="-3408078" y="1145509"/>
            <a:ext cx="6269334" cy="5482186"/>
          </a:xfrm>
          <a:prstGeom prst="arc">
            <a:avLst>
              <a:gd name="adj1" fmla="val 16507978"/>
              <a:gd name="adj2" fmla="val 5030032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1880442C-DC05-451E-A3B5-34DE9CA34F91}"/>
              </a:ext>
            </a:extLst>
          </p:cNvPr>
          <p:cNvSpPr/>
          <p:nvPr/>
        </p:nvSpPr>
        <p:spPr>
          <a:xfrm>
            <a:off x="-1935256" y="2135886"/>
            <a:ext cx="3870511" cy="3582636"/>
          </a:xfrm>
          <a:prstGeom prst="arc">
            <a:avLst>
              <a:gd name="adj1" fmla="val 16200000"/>
              <a:gd name="adj2" fmla="val 5412068"/>
            </a:avLst>
          </a:prstGeom>
          <a:solidFill>
            <a:srgbClr val="44546A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551384" y="1124744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1682328" y="1778928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360512" y="2628621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672072" y="3551832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567608" y="4474876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063552" y="5363924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304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C00000"/>
                </a:solidFill>
              </a:rPr>
              <a:t>Authentication with Single Sign 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9656" y="348359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Tagging of Document Based on Category, Organisation, Type, Collection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1624" y="255736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Content Based OCR Search along with Metadata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3552" y="170692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Document Workflow and Roles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2776" y="622802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Sharing among users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911424" y="6259084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8424" y="533662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Subscription and Alerts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7072" y="443770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Customized Content and Metadata fields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KMS Features</a:t>
            </a:r>
          </a:p>
        </p:txBody>
      </p:sp>
      <p:pic>
        <p:nvPicPr>
          <p:cNvPr id="2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Interface with eGov Systems through API</a:t>
            </a:r>
          </a:p>
        </p:txBody>
      </p:sp>
      <p:pic>
        <p:nvPicPr>
          <p:cNvPr id="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8" name="Picture 9" descr="downloa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8858" y="1284658"/>
            <a:ext cx="10668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imag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483" y="1229095"/>
            <a:ext cx="14478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68095" y="1657720"/>
            <a:ext cx="5937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672583" y="1806945"/>
            <a:ext cx="19034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376449" y="1685942"/>
            <a:ext cx="1785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eOffice-PIMS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12567" y="1446184"/>
            <a:ext cx="3048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External</a:t>
            </a:r>
          </a:p>
          <a:p>
            <a:pPr algn="ctr"/>
            <a:r>
              <a:rPr lang="en-US" sz="1400" b="1" dirty="0"/>
              <a:t>Data Sources </a:t>
            </a:r>
          </a:p>
          <a:p>
            <a:pPr algn="ctr"/>
            <a:r>
              <a:rPr lang="en-US" sz="1400" b="1" dirty="0"/>
              <a:t>(SAP/ERP/Other Applications)</a:t>
            </a:r>
          </a:p>
        </p:txBody>
      </p:sp>
      <p:pic>
        <p:nvPicPr>
          <p:cNvPr id="14" name="Picture 120" descr="images (1)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0965" y="30679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2" descr="Image result for database image"/>
          <p:cNvSpPr>
            <a:spLocks noChangeAspect="1" noChangeArrowheads="1"/>
          </p:cNvSpPr>
          <p:nvPr/>
        </p:nvSpPr>
        <p:spPr bwMode="auto">
          <a:xfrm>
            <a:off x="2442865" y="-6420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30" descr="images (1)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1153" y="307746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2336503" y="4147440"/>
            <a:ext cx="1828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External </a:t>
            </a:r>
          </a:p>
          <a:p>
            <a:pPr algn="ctr"/>
            <a:r>
              <a:rPr lang="en-US" sz="1400" b="1" dirty="0"/>
              <a:t>Application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 l="34210" t="37077" r="26315" b="48315"/>
          <a:stretch>
            <a:fillRect/>
          </a:stretch>
        </p:blipFill>
        <p:spPr bwMode="auto">
          <a:xfrm>
            <a:off x="5371803" y="3040952"/>
            <a:ext cx="960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5024140" y="407759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Receipt Creation 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8015" y="3094927"/>
            <a:ext cx="1219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70"/>
          <p:cNvSpPr txBox="1">
            <a:spLocks noChangeArrowheads="1"/>
          </p:cNvSpPr>
          <p:nvPr/>
        </p:nvSpPr>
        <p:spPr bwMode="auto">
          <a:xfrm>
            <a:off x="8786515" y="3723577"/>
            <a:ext cx="144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Approved Draft  (Mail/Dispatch)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82690" y="3333052"/>
            <a:ext cx="1377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3743028" y="3680715"/>
            <a:ext cx="10810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Receipt No.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363990" y="3304477"/>
            <a:ext cx="395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6529090" y="3807715"/>
            <a:ext cx="1841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Decisions in eFile </a:t>
            </a:r>
          </a:p>
          <a:p>
            <a:pPr algn="ctr"/>
            <a:r>
              <a:rPr lang="en-US" sz="1400" b="1" dirty="0"/>
              <a:t>Set Flag for Receipt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421390" y="3279077"/>
            <a:ext cx="1849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2"/>
          <p:cNvSpPr>
            <a:spLocks noChangeArrowheads="1"/>
          </p:cNvSpPr>
          <p:nvPr/>
        </p:nvSpPr>
        <p:spPr bwMode="auto">
          <a:xfrm>
            <a:off x="8734685" y="3379090"/>
            <a:ext cx="142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Receipt Status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5013028" y="2948877"/>
            <a:ext cx="3408362" cy="16525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76"/>
          <p:cNvSpPr>
            <a:spLocks noChangeArrowheads="1"/>
          </p:cNvSpPr>
          <p:nvPr/>
        </p:nvSpPr>
        <p:spPr bwMode="auto">
          <a:xfrm>
            <a:off x="8510290" y="3023490"/>
            <a:ext cx="186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Receipt Movements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595390" y="3648965"/>
            <a:ext cx="1347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1"/>
          <p:cNvSpPr txBox="1">
            <a:spLocks noChangeArrowheads="1"/>
          </p:cNvSpPr>
          <p:nvPr/>
        </p:nvSpPr>
        <p:spPr bwMode="auto">
          <a:xfrm>
            <a:off x="10026353" y="4179190"/>
            <a:ext cx="1268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External</a:t>
            </a:r>
          </a:p>
          <a:p>
            <a:pPr algn="ctr"/>
            <a:r>
              <a:rPr lang="en-US" sz="1400" b="1"/>
              <a:t> Application</a:t>
            </a:r>
          </a:p>
        </p:txBody>
      </p:sp>
      <p:sp>
        <p:nvSpPr>
          <p:cNvPr id="32" name="TextBox 126"/>
          <p:cNvSpPr txBox="1">
            <a:spLocks noChangeArrowheads="1"/>
          </p:cNvSpPr>
          <p:nvPr/>
        </p:nvSpPr>
        <p:spPr bwMode="auto">
          <a:xfrm>
            <a:off x="5663903" y="4558602"/>
            <a:ext cx="219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eOffice-eFile Application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413453" y="3625152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21002" y="5471082"/>
            <a:ext cx="5413375" cy="954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sz="1400" b="1" dirty="0"/>
              <a:t>            1. Organization Unit/Employee Pendency</a:t>
            </a:r>
          </a:p>
          <a:p>
            <a:pPr marL="228600" indent="-228600">
              <a:defRPr/>
            </a:pPr>
            <a:r>
              <a:rPr lang="en-US" sz="1400" b="1" dirty="0"/>
              <a:t>            2. OU/Employee Performance</a:t>
            </a:r>
          </a:p>
          <a:p>
            <a:pPr marL="228600" indent="-228600">
              <a:defRPr/>
            </a:pPr>
            <a:r>
              <a:rPr lang="en-US" sz="1400" b="1" dirty="0"/>
              <a:t>	      3. CM Dashboard</a:t>
            </a:r>
          </a:p>
          <a:p>
            <a:pPr marL="228600" indent="-228600">
              <a:defRPr/>
            </a:pPr>
            <a:r>
              <a:rPr lang="en-US" sz="1200" b="1" dirty="0"/>
              <a:t>                                       			 </a:t>
            </a:r>
            <a:r>
              <a:rPr lang="en-US" sz="1400" b="1" dirty="0"/>
              <a:t>many more……</a:t>
            </a:r>
          </a:p>
        </p:txBody>
      </p:sp>
      <p:pic>
        <p:nvPicPr>
          <p:cNvPr id="35" name="Picture 103" descr="images (2)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2727" y="5325032"/>
            <a:ext cx="590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9" descr="download (3)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1777" y="6023532"/>
            <a:ext cx="571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2264495" y="980728"/>
            <a:ext cx="0" cy="5877272"/>
          </a:xfrm>
          <a:prstGeom prst="line">
            <a:avLst/>
          </a:prstGeom>
          <a:ln w="19050">
            <a:solidFill>
              <a:srgbClr val="641F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2564904"/>
            <a:ext cx="12161838" cy="0"/>
          </a:xfrm>
          <a:prstGeom prst="line">
            <a:avLst/>
          </a:prstGeom>
          <a:ln w="19050">
            <a:solidFill>
              <a:srgbClr val="641F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1" y="5013176"/>
            <a:ext cx="12161838" cy="0"/>
          </a:xfrm>
          <a:prstGeom prst="line">
            <a:avLst/>
          </a:prstGeom>
          <a:ln w="19050">
            <a:solidFill>
              <a:srgbClr val="641F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0159" y="54551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External Dashboard and Reporting APIs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559" y="3635732"/>
            <a:ext cx="184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eFile Core APIs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3" y="12205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Employee and Organization Unit (OU) Data Sharing APIs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437265" y="3980752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78" descr="inaugurado-email-delineado-simbolo-de-interface_318-7198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18559" y="3756606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2" descr="download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0678" y="3050477"/>
            <a:ext cx="43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1"/>
          <p:cNvSpPr/>
          <p:nvPr/>
        </p:nvSpPr>
        <p:spPr>
          <a:xfrm>
            <a:off x="0" y="152400"/>
            <a:ext cx="12191400" cy="534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  <a:tabLst>
                <a:tab pos="408240" algn="l"/>
              </a:tabLst>
            </a:pPr>
            <a:r>
              <a:rPr lang="en-US" sz="3200" b="1" i="1" strike="noStrike" spc="-1" dirty="0" smtClean="0">
                <a:solidFill>
                  <a:srgbClr val="C00000"/>
                </a:solidFill>
                <a:latin typeface="Sans-sarif"/>
                <a:ea typeface="DejaVu Sans"/>
              </a:rPr>
              <a:t>Activities involved in eOffice</a:t>
            </a:r>
            <a:endParaRPr lang="en-IN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 cstate="print"/>
          <a:stretch/>
        </p:blipFill>
        <p:spPr>
          <a:xfrm>
            <a:off x="126360" y="116640"/>
            <a:ext cx="1183680" cy="570960"/>
          </a:xfrm>
          <a:prstGeom prst="rect">
            <a:avLst/>
          </a:prstGeom>
          <a:ln w="0">
            <a:noFill/>
          </a:ln>
        </p:spPr>
      </p:pic>
      <p:sp>
        <p:nvSpPr>
          <p:cNvPr id="9" name="Rectangle 8"/>
          <p:cNvSpPr/>
          <p:nvPr/>
        </p:nvSpPr>
        <p:spPr>
          <a:xfrm>
            <a:off x="3200400" y="15240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Development of eOffice Product Suite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05197" y="3885803"/>
            <a:ext cx="5029200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19400" y="1828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77200" y="3810000"/>
            <a:ext cx="2057400" cy="2819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NIC State Centres </a:t>
            </a:r>
          </a:p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NIC DIOs </a:t>
            </a:r>
          </a:p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Local NIC Cells </a:t>
            </a:r>
          </a:p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RailTel </a:t>
            </a:r>
          </a:p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CSC SPV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758584"/>
            <a:ext cx="6400800" cy="613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NIC eOffice Team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22860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Testing (Functional, Performance, Security)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0480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Migration from older to new eOffice version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92440" y="3815688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Implementation and Rollout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45720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Capacity Building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400" y="53340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Deployment and Operations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0400" y="6096000"/>
            <a:ext cx="4495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Support and Maintenance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41008" y="2590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19400" y="3358488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19400" y="4114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19400" y="4876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19400" y="5638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19400" y="6379192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7696200" y="4114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7696201" y="4875211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7696200" y="5638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7696200" y="64008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5"/>
          <p:cNvPicPr/>
          <p:nvPr/>
        </p:nvPicPr>
        <p:blipFill>
          <a:blip r:embed="rId3" cstate="print"/>
          <a:srcRect l="11553" t="20807" r="5850" b="24037"/>
          <a:stretch/>
        </p:blipFill>
        <p:spPr>
          <a:xfrm>
            <a:off x="10363320" y="6316560"/>
            <a:ext cx="1830960" cy="54072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278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30480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Outcomes</a:t>
            </a:r>
          </a:p>
        </p:txBody>
      </p:sp>
      <p:grpSp>
        <p:nvGrpSpPr>
          <p:cNvPr id="6" name="Diagram group"/>
          <p:cNvGrpSpPr/>
          <p:nvPr/>
        </p:nvGrpSpPr>
        <p:grpSpPr>
          <a:xfrm>
            <a:off x="321073" y="1066800"/>
            <a:ext cx="11549853" cy="1000289"/>
            <a:chOff x="0" y="0"/>
            <a:chExt cx="11549853" cy="10002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1549853" cy="1000289"/>
              <a:chOff x="0" y="0"/>
              <a:chExt cx="11549853" cy="100028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0" y="0"/>
                <a:ext cx="11549853" cy="100028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2409999" y="0"/>
                <a:ext cx="9139853" cy="10002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  <a:p>
                <a:pPr marL="171450" lvl="1" indent="-17145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 dirty="0"/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321073" y="2190464"/>
            <a:ext cx="11549853" cy="1000289"/>
            <a:chOff x="0" y="1100318"/>
            <a:chExt cx="11549853" cy="10002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3" name="Group 12"/>
            <p:cNvGrpSpPr/>
            <p:nvPr/>
          </p:nvGrpSpPr>
          <p:grpSpPr>
            <a:xfrm>
              <a:off x="0" y="1100318"/>
              <a:ext cx="11549853" cy="1000289"/>
              <a:chOff x="0" y="1100318"/>
              <a:chExt cx="11549853" cy="100028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0" y="1100318"/>
                <a:ext cx="11549853" cy="100028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2409999" y="1100318"/>
                <a:ext cx="9139853" cy="10002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b="1" kern="1200" dirty="0"/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321073" y="3331735"/>
            <a:ext cx="11549853" cy="1000289"/>
            <a:chOff x="0" y="2200637"/>
            <a:chExt cx="11549853" cy="10002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7" name="Group 16"/>
            <p:cNvGrpSpPr/>
            <p:nvPr/>
          </p:nvGrpSpPr>
          <p:grpSpPr>
            <a:xfrm>
              <a:off x="0" y="2200637"/>
              <a:ext cx="11549853" cy="1000289"/>
              <a:chOff x="0" y="2200637"/>
              <a:chExt cx="11549853" cy="100028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0" y="2200637"/>
                <a:ext cx="11549853" cy="100028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2409999" y="2200637"/>
                <a:ext cx="9139853" cy="10002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 dirty="0"/>
              </a:p>
            </p:txBody>
          </p:sp>
        </p:grpSp>
      </p:grpSp>
      <p:grpSp>
        <p:nvGrpSpPr>
          <p:cNvPr id="20" name="Diagram group"/>
          <p:cNvGrpSpPr/>
          <p:nvPr/>
        </p:nvGrpSpPr>
        <p:grpSpPr>
          <a:xfrm>
            <a:off x="321073" y="4429832"/>
            <a:ext cx="11549853" cy="1000289"/>
            <a:chOff x="0" y="3300956"/>
            <a:chExt cx="11549853" cy="10002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1" name="Group 20"/>
            <p:cNvGrpSpPr/>
            <p:nvPr/>
          </p:nvGrpSpPr>
          <p:grpSpPr>
            <a:xfrm>
              <a:off x="0" y="3300956"/>
              <a:ext cx="11549853" cy="1000289"/>
              <a:chOff x="0" y="3300956"/>
              <a:chExt cx="11549853" cy="100028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2" name="Rounded Rectangle 21"/>
              <p:cNvSpPr/>
              <p:nvPr/>
            </p:nvSpPr>
            <p:spPr>
              <a:xfrm>
                <a:off x="0" y="3300956"/>
                <a:ext cx="11549853" cy="100028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2409999" y="3300956"/>
                <a:ext cx="9139853" cy="10002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  <a:p>
                <a:pPr marL="285750" lvl="1" indent="-285750" algn="just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3600" kern="1200" dirty="0"/>
              </a:p>
              <a:p>
                <a:pPr marL="285750" lvl="1" indent="-285750" algn="just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3600" kern="1200" dirty="0"/>
              </a:p>
            </p:txBody>
          </p:sp>
        </p:grpSp>
      </p:grpSp>
      <p:grpSp>
        <p:nvGrpSpPr>
          <p:cNvPr id="30" name="Diagram group"/>
          <p:cNvGrpSpPr/>
          <p:nvPr/>
        </p:nvGrpSpPr>
        <p:grpSpPr>
          <a:xfrm>
            <a:off x="321073" y="5563143"/>
            <a:ext cx="11549853" cy="1000289"/>
            <a:chOff x="0" y="4401275"/>
            <a:chExt cx="11549853" cy="10002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31" name="Group 30"/>
            <p:cNvGrpSpPr/>
            <p:nvPr/>
          </p:nvGrpSpPr>
          <p:grpSpPr>
            <a:xfrm>
              <a:off x="0" y="4401275"/>
              <a:ext cx="11549853" cy="1000289"/>
              <a:chOff x="0" y="4401275"/>
              <a:chExt cx="11549853" cy="100028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2" name="Rounded Rectangle 31"/>
              <p:cNvSpPr/>
              <p:nvPr/>
            </p:nvSpPr>
            <p:spPr>
              <a:xfrm>
                <a:off x="0" y="4401275"/>
                <a:ext cx="11549853" cy="1000289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3" name="Rounded Rectangle 4"/>
              <p:cNvSpPr/>
              <p:nvPr/>
            </p:nvSpPr>
            <p:spPr>
              <a:xfrm>
                <a:off x="2409999" y="4401275"/>
                <a:ext cx="9139853" cy="10002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t" anchorCtr="0">
                <a:noAutofit/>
              </a:bodyPr>
              <a:lstStyle/>
              <a:p>
                <a:pPr lvl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600" b="1" kern="1200" dirty="0"/>
              </a:p>
              <a:p>
                <a:pPr marL="228600" lvl="1" indent="-22860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 dirty="0"/>
              </a:p>
            </p:txBody>
          </p:sp>
        </p:grpSp>
      </p:grpSp>
      <p:sp>
        <p:nvSpPr>
          <p:cNvPr id="36" name="Rounded Rectangle 35"/>
          <p:cNvSpPr/>
          <p:nvPr/>
        </p:nvSpPr>
        <p:spPr>
          <a:xfrm>
            <a:off x="429904" y="1129352"/>
            <a:ext cx="2577152" cy="838200"/>
          </a:xfrm>
          <a:prstGeom prst="round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Quick Decision Making and Faster Delivery of Services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9904" y="2258704"/>
            <a:ext cx="2577152" cy="838200"/>
          </a:xfrm>
          <a:prstGeom prst="round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Reduction in Corruption, Venal Practices and </a:t>
            </a:r>
          </a:p>
          <a:p>
            <a:pPr algn="ctr"/>
            <a:r>
              <a:rPr lang="en-US" sz="1700" b="1" dirty="0">
                <a:solidFill>
                  <a:schemeClr val="tx1"/>
                </a:solidFill>
              </a:rPr>
              <a:t>Red Tapism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8296" y="3388056"/>
            <a:ext cx="2577152" cy="838200"/>
          </a:xfrm>
          <a:prstGeom prst="round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Accountability and Transparency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8296" y="4517408"/>
            <a:ext cx="2577152" cy="838200"/>
          </a:xfrm>
          <a:prstGeom prst="round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700" b="1" dirty="0">
                <a:solidFill>
                  <a:schemeClr val="tx1"/>
                </a:solidFill>
              </a:rPr>
              <a:t>Environment Friendly </a:t>
            </a:r>
          </a:p>
          <a:p>
            <a:pPr lvl="0" algn="ctr"/>
            <a:r>
              <a:rPr lang="en-IN" sz="1700" b="1" dirty="0">
                <a:solidFill>
                  <a:schemeClr val="tx1"/>
                </a:solidFill>
              </a:rPr>
              <a:t>and Go Green Initiative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4648" y="5633112"/>
            <a:ext cx="2577152" cy="838200"/>
          </a:xfrm>
          <a:prstGeom prst="round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700" b="1" dirty="0">
                <a:solidFill>
                  <a:schemeClr val="tx1"/>
                </a:solidFill>
              </a:rPr>
              <a:t>Always available Files never be lost and stored for perpetuity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0400" y="1143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Access of Files Any Where Any Time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IN" sz="1600" dirty="0"/>
              <a:t>Movement of files in real time irrespective of geographical locations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1600" dirty="0"/>
              <a:t>Delays removed because of transparency and accountability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239271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Personal priorities/discretions eliminated because of transparency and accountability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Deleting/replacing the notings or tearing of files etc can not be even thought of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00400" y="341288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1600" dirty="0"/>
              <a:t>Citizens can track the papers they have submitted to an office. In states like Kerala, a citizen can go to an office between 3-4, to find the status of his paper and where it is pending.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Pendency Monitoring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00400" y="4503003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Tonnes of papers are saved which in turn saves trees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Infrastructure like Printers, Cartridges, Cupboards, Office Spaces are also saved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Saving on Account of travel for transporting of files from one location to other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0400" y="5802377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Natural Storms, Corona, floods but Government functioning is not at all impacted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/>
              <a:t>Officials could work on their files seamlessly, in secured &amp; safe manner from offices/homes</a:t>
            </a:r>
          </a:p>
        </p:txBody>
      </p:sp>
    </p:spTree>
    <p:extLst>
      <p:ext uri="{BB962C8B-B14F-4D97-AF65-F5344CB8AC3E}">
        <p14:creationId xmlns:p14="http://schemas.microsoft.com/office/powerpoint/2010/main" val="205684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72"/>
            <a:ext cx="12192000" cy="475252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A2F6B7-8E11-4632-9E1B-2CB89FE80348}"/>
              </a:ext>
            </a:extLst>
          </p:cNvPr>
          <p:cNvSpPr txBox="1"/>
          <p:nvPr/>
        </p:nvSpPr>
        <p:spPr>
          <a:xfrm>
            <a:off x="0" y="6214937"/>
            <a:ext cx="2286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i="1" dirty="0">
                <a:solidFill>
                  <a:srgbClr val="C00000"/>
                </a:solidFill>
                <a:latin typeface="Sans-sarif"/>
              </a:rPr>
              <a:t>For details : </a:t>
            </a:r>
          </a:p>
          <a:p>
            <a:r>
              <a:rPr lang="en-US" sz="1200" b="1" i="1" dirty="0">
                <a:solidFill>
                  <a:srgbClr val="C00000"/>
                </a:solidFill>
                <a:latin typeface="Sans-sarif"/>
              </a:rPr>
              <a:t>visit    </a:t>
            </a:r>
            <a:r>
              <a:rPr lang="en-US" sz="1200" b="1" i="1" dirty="0">
                <a:solidFill>
                  <a:srgbClr val="C00000"/>
                </a:solidFill>
                <a:latin typeface="Sans-sarif"/>
                <a:hlinkClick r:id="rId7"/>
              </a:rPr>
              <a:t>https://eoffice.gov.in</a:t>
            </a:r>
            <a:r>
              <a:rPr lang="en-US" sz="1200" b="1" i="1" dirty="0">
                <a:solidFill>
                  <a:srgbClr val="C00000"/>
                </a:solidFill>
                <a:latin typeface="Sans-sarif"/>
              </a:rPr>
              <a:t> </a:t>
            </a:r>
          </a:p>
          <a:p>
            <a:r>
              <a:rPr lang="en-US" sz="1200" b="1" i="1" dirty="0">
                <a:solidFill>
                  <a:srgbClr val="C00000"/>
                </a:solidFill>
                <a:latin typeface="Sans-sarif"/>
              </a:rPr>
              <a:t>email </a:t>
            </a:r>
            <a:r>
              <a:rPr lang="en-US" sz="1200" b="1" i="1" dirty="0">
                <a:latin typeface="Sans-sarif"/>
                <a:hlinkClick r:id="rId8"/>
              </a:rPr>
              <a:t>eoffice-pmu@nic.in</a:t>
            </a:r>
            <a:r>
              <a:rPr lang="en-US" sz="1200" b="1" i="1" dirty="0">
                <a:latin typeface="Sans-sarif"/>
              </a:rPr>
              <a:t>  </a:t>
            </a:r>
            <a:endParaRPr lang="en-IN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67508" y="1735654"/>
            <a:ext cx="910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057400" y="914400"/>
          <a:ext cx="9601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121" y="346083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Challenges of Manual System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9697812"/>
              </p:ext>
            </p:extLst>
          </p:nvPr>
        </p:nvGraphicFramePr>
        <p:xfrm>
          <a:off x="2063552" y="11493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ASHVI\Downloads\Asset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129858" cy="1080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2971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A Digital Workplace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3962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Evolving since 2009</a:t>
            </a:r>
          </a:p>
        </p:txBody>
      </p:sp>
      <p:pic>
        <p:nvPicPr>
          <p:cNvPr id="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Hexagon 5"/>
          <p:cNvSpPr/>
          <p:nvPr/>
        </p:nvSpPr>
        <p:spPr>
          <a:xfrm>
            <a:off x="4136408" y="609600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Based on Central Secretariat Manual of eOffice Procedure (CSMeOP), DARPG, GoI</a:t>
            </a:r>
          </a:p>
        </p:txBody>
      </p:sp>
      <p:pic>
        <p:nvPicPr>
          <p:cNvPr id="12" name="Picture 2" descr="C:\Users\KAASHVI\Downloads\Asset 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520" y="2942232"/>
            <a:ext cx="4129858" cy="1080120"/>
          </a:xfrm>
          <a:prstGeom prst="rect">
            <a:avLst/>
          </a:prstGeom>
          <a:noFill/>
        </p:spPr>
      </p:pic>
      <p:pic>
        <p:nvPicPr>
          <p:cNvPr id="13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sp>
        <p:nvSpPr>
          <p:cNvPr id="14" name="Hexagon 13"/>
          <p:cNvSpPr/>
          <p:nvPr/>
        </p:nvSpPr>
        <p:spPr>
          <a:xfrm>
            <a:off x="228600" y="1905000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latin typeface="Arial" pitchFamily="34" charset="0"/>
                <a:cs typeface="Arial" pitchFamily="34" charset="0"/>
              </a:rPr>
              <a:t>Built on Open Source Software Stack</a:t>
            </a:r>
          </a:p>
        </p:txBody>
      </p:sp>
      <p:sp>
        <p:nvSpPr>
          <p:cNvPr id="15" name="Hexagon 14"/>
          <p:cNvSpPr/>
          <p:nvPr/>
        </p:nvSpPr>
        <p:spPr>
          <a:xfrm>
            <a:off x="8077200" y="1905000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Enhances Efficiency, Transparency, &amp; Accountability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228600" y="4038600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Generic Design :</a:t>
            </a: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Single Product  for Government at all levels </a:t>
            </a:r>
          </a:p>
        </p:txBody>
      </p:sp>
      <p:sp>
        <p:nvSpPr>
          <p:cNvPr id="17" name="Hexagon 16"/>
          <p:cNvSpPr/>
          <p:nvPr/>
        </p:nvSpPr>
        <p:spPr>
          <a:xfrm>
            <a:off x="8153400" y="4114800"/>
            <a:ext cx="3886200" cy="10668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latin typeface="Arial" pitchFamily="34" charset="0"/>
                <a:cs typeface="Arial" pitchFamily="34" charset="0"/>
              </a:rPr>
              <a:t>Promotes less paper office with greater collaboration and knowledge sharing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2971800" y="5497776"/>
            <a:ext cx="6096000" cy="1066800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Fast Tracking </a:t>
            </a: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 Government Decision Making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359328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Components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979" y="764704"/>
            <a:ext cx="5904656" cy="6093296"/>
          </a:xfrm>
          <a:prstGeom prst="rect">
            <a:avLst/>
          </a:prstGeom>
          <a:noFill/>
        </p:spPr>
      </p:pic>
      <p:pic>
        <p:nvPicPr>
          <p:cNvPr id="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 rot="20042577">
            <a:off x="533400" y="1491458"/>
            <a:ext cx="21336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 Preparation …..</a:t>
            </a:r>
          </a:p>
        </p:txBody>
      </p:sp>
      <p:pic>
        <p:nvPicPr>
          <p:cNvPr id="7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Transformational Journey</a:t>
            </a:r>
          </a:p>
        </p:txBody>
      </p:sp>
      <p:pic>
        <p:nvPicPr>
          <p:cNvPr id="8" name="Picture 7" descr="paperless_ppt_05082021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8175" y="533400"/>
            <a:ext cx="10215650" cy="632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File Management System (eFile)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xmlns="" id="{17DD13CF-A4AA-4D2E-80EF-B102D9119A8D}"/>
              </a:ext>
            </a:extLst>
          </p:cNvPr>
          <p:cNvSpPr/>
          <p:nvPr/>
        </p:nvSpPr>
        <p:spPr>
          <a:xfrm>
            <a:off x="-3408078" y="1145509"/>
            <a:ext cx="6269334" cy="5482186"/>
          </a:xfrm>
          <a:prstGeom prst="arc">
            <a:avLst>
              <a:gd name="adj1" fmla="val 16507978"/>
              <a:gd name="adj2" fmla="val 5030032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1880442C-DC05-451E-A3B5-34DE9CA34F91}"/>
              </a:ext>
            </a:extLst>
          </p:cNvPr>
          <p:cNvSpPr/>
          <p:nvPr/>
        </p:nvSpPr>
        <p:spPr>
          <a:xfrm>
            <a:off x="-1935256" y="2135886"/>
            <a:ext cx="3870511" cy="3582636"/>
          </a:xfrm>
          <a:prstGeom prst="arc">
            <a:avLst>
              <a:gd name="adj1" fmla="val 16200000"/>
              <a:gd name="adj2" fmla="val 5412068"/>
            </a:avLst>
          </a:prstGeom>
          <a:solidFill>
            <a:srgbClr val="44546A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551384" y="1124744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1632224" y="1697040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232620" y="2378569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639616" y="3194036"/>
            <a:ext cx="33746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636240" y="3981369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2389162" y="4879895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424" y="96820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Workflow based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7200" y="312579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Intra/Inter-departmental movement of files/receipts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8680" y="231984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Creation of files, noting and draft for approvals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8494" y="16113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Diarization of inward receipts/letters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2932" y="557929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/>
            <a:r>
              <a:rPr lang="en-US" sz="2000" b="1" dirty="0">
                <a:solidFill>
                  <a:srgbClr val="C00000"/>
                </a:solidFill>
              </a:rPr>
              <a:t>Closing of files/receipts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1775520" y="5636903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0099" y="481514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Searching of files/receipts/dispatch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6636" y="395256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Digital signing of noting and drafts using DSC/eSign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0624" y="625836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Interfaces with external applications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420D89D-B84E-4F52-990B-712574BEDABA}"/>
              </a:ext>
            </a:extLst>
          </p:cNvPr>
          <p:cNvSpPr/>
          <p:nvPr/>
        </p:nvSpPr>
        <p:spPr>
          <a:xfrm>
            <a:off x="912673" y="6257130"/>
            <a:ext cx="363044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52" tIns="47876" rIns="95752" bIns="47876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KAASHVI\Downloads\KMS-eFile-W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0"/>
            <a:ext cx="1676400" cy="1729957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0797" r="5848" b="24035"/>
          <a:stretch/>
        </p:blipFill>
        <p:spPr>
          <a:xfrm>
            <a:off x="10363200" y="6316640"/>
            <a:ext cx="1831643" cy="5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FF54B454-E57F-43E1-86A5-E3D4892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9" y="116632"/>
            <a:ext cx="118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67916"/>
            <a:ext cx="11702403" cy="5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" y="198420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C00000"/>
                </a:solidFill>
                <a:latin typeface="Sans-sarif"/>
              </a:rPr>
              <a:t>eFile Process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632</Words>
  <Application>Microsoft Office PowerPoint</Application>
  <PresentationFormat>Custom</PresentationFormat>
  <Paragraphs>130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nicsi</cp:lastModifiedBy>
  <cp:revision>299</cp:revision>
  <dcterms:created xsi:type="dcterms:W3CDTF">2021-06-21T15:58:00Z</dcterms:created>
  <dcterms:modified xsi:type="dcterms:W3CDTF">2023-05-10T08:53:09Z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